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Alternates"/>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Alternate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Alternates-italic.fntdata"/><Relationship Id="rId12" Type="http://schemas.openxmlformats.org/officeDocument/2006/relationships/slide" Target="slides/slide7.xml"/><Relationship Id="rId34" Type="http://schemas.openxmlformats.org/officeDocument/2006/relationships/font" Target="fonts/MontserratAlternates-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MontserratAlternates-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dwrite.com/iot-agriculture-costs-it4/"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1311c71585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1311c71585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2205" rtl="0" algn="just">
              <a:lnSpc>
                <a:spcPct val="99502"/>
              </a:lnSpc>
              <a:spcBef>
                <a:spcPts val="624"/>
              </a:spcBef>
              <a:spcAft>
                <a:spcPts val="0"/>
              </a:spcAft>
              <a:buClr>
                <a:schemeClr val="dk1"/>
              </a:buClr>
              <a:buSzPts val="1100"/>
              <a:buFont typeface="Arial"/>
              <a:buNone/>
            </a:pPr>
            <a:r>
              <a:rPr lang="en" sz="1200">
                <a:solidFill>
                  <a:schemeClr val="dk1"/>
                </a:solidFill>
              </a:rPr>
              <a:t>The robotic system will be able to autonomously navigate through a given field, gathering and up loading data to a web application which displays key statistics to the user; this allows farmers to attend to other work while crops are being measured, then view and make use of the data when needed.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12eacfa6f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12eacfa6f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311c71585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311c71585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1322413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1322413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12eacfa6f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12eacfa6f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58" lvl="0" marL="7363" marR="109964" rtl="0" algn="just">
              <a:lnSpc>
                <a:spcPct val="99387"/>
              </a:lnSpc>
              <a:spcBef>
                <a:spcPts val="741"/>
              </a:spcBef>
              <a:spcAft>
                <a:spcPts val="0"/>
              </a:spcAft>
              <a:buClr>
                <a:schemeClr val="dk1"/>
              </a:buClr>
              <a:buSzPts val="1100"/>
              <a:buFont typeface="Arial"/>
              <a:buNone/>
            </a:pPr>
            <a:r>
              <a:rPr lang="en" sz="1200">
                <a:solidFill>
                  <a:schemeClr val="dk1"/>
                </a:solidFill>
              </a:rPr>
              <a:t>According to (</a:t>
            </a:r>
            <a:r>
              <a:rPr lang="en" sz="1200">
                <a:solidFill>
                  <a:srgbClr val="001473"/>
                </a:solidFill>
              </a:rPr>
              <a:t>Nathan DeLay</a:t>
            </a:r>
            <a:r>
              <a:rPr lang="en" sz="1200">
                <a:solidFill>
                  <a:schemeClr val="dk1"/>
                </a:solidFill>
              </a:rPr>
              <a:t>, </a:t>
            </a:r>
            <a:r>
              <a:rPr lang="en" sz="1200">
                <a:solidFill>
                  <a:srgbClr val="001473"/>
                </a:solidFill>
              </a:rPr>
              <a:t>2020</a:t>
            </a:r>
            <a:r>
              <a:rPr lang="en" sz="1200">
                <a:solidFill>
                  <a:schemeClr val="dk1"/>
                </a:solidFill>
              </a:rPr>
              <a:t>), 38% of farmers surveyed believed data collection too costly, and 35% were unaware of how to use the data effectively. This shows a large market gap for our system, as an affordable alternative to more expensive solutions.  With the web app we can present the understandable data to the user allowing them to see exactly which part of their field is not optimal.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1311c71585_0_6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1311c71585_0_6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https://readwrite.com/iot-agriculture-costs-it4/</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1311c71585_0_6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1311c71585_0_6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2eacfa6f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2eacfa6f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the prowler for its larger wider wheels, which provides a larger surface area to </a:t>
            </a:r>
            <a:r>
              <a:rPr lang="en"/>
              <a:t>distribute</a:t>
            </a:r>
            <a:r>
              <a:rPr lang="en"/>
              <a:t> the weight of the chassis onto; which means that we are able to minimise the damage to the crops.</a:t>
            </a:r>
            <a:endParaRPr/>
          </a:p>
          <a:p>
            <a:pPr indent="0" lvl="0" marL="0" rtl="0" algn="l">
              <a:spcBef>
                <a:spcPts val="0"/>
              </a:spcBef>
              <a:spcAft>
                <a:spcPts val="0"/>
              </a:spcAft>
              <a:buNone/>
            </a:pPr>
            <a:r>
              <a:rPr lang="en"/>
              <a:t>The prowler base is also significantly more powerful as compared to the standard turtlebot; however it brings more challenges such as having our own wheel encoders and navigation system.</a:t>
            </a:r>
            <a:endParaRPr/>
          </a:p>
          <a:p>
            <a:pPr indent="0" lvl="0" marL="0" rtl="0" algn="l">
              <a:spcBef>
                <a:spcPts val="0"/>
              </a:spcBef>
              <a:spcAft>
                <a:spcPts val="0"/>
              </a:spcAft>
              <a:buNone/>
            </a:pPr>
            <a:r>
              <a:rPr lang="en"/>
              <a:t>As opposed to a Raspberry Pi to control the sensor motor, we use an Arduino.  This allowed us to modularise </a:t>
            </a:r>
            <a:r>
              <a:rPr lang="en"/>
              <a:t>the development and since the moisture sensor is an arduino component it kept the entire sensor sequence in one place.  Another reason is that it is easier using Arduino because there are off the shelf libraries, and in the case of Pi we need to write more complicated codes to achieve the same purpose.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is mounted on the prowler chassis</a:t>
            </a:r>
            <a:endParaRPr/>
          </a:p>
          <a:p>
            <a:pPr indent="0" lvl="0" marL="0" rtl="0" algn="l">
              <a:spcBef>
                <a:spcPts val="0"/>
              </a:spcBef>
              <a:spcAft>
                <a:spcPts val="0"/>
              </a:spcAft>
              <a:buNone/>
            </a:pPr>
            <a:r>
              <a:rPr lang="en"/>
              <a:t>It is controlled using a Raspberry Pi, which communicates with the four motors for the wheels and the Arduino which currently controls the sensor system.</a:t>
            </a:r>
            <a:endParaRPr/>
          </a:p>
          <a:p>
            <a:pPr indent="0" lvl="0" marL="0" rtl="0" algn="l">
              <a:spcBef>
                <a:spcPts val="0"/>
              </a:spcBef>
              <a:spcAft>
                <a:spcPts val="0"/>
              </a:spcAft>
              <a:buNone/>
            </a:pPr>
            <a:r>
              <a:rPr lang="en"/>
              <a:t>We use a DICE machine to control the Pi to run a script which starts the sequence </a:t>
            </a:r>
            <a:endParaRPr/>
          </a:p>
          <a:p>
            <a:pPr indent="0" lvl="0" marL="0" rtl="0" algn="l">
              <a:spcBef>
                <a:spcPts val="0"/>
              </a:spcBef>
              <a:spcAft>
                <a:spcPts val="0"/>
              </a:spcAft>
              <a:buNone/>
            </a:pPr>
            <a:r>
              <a:rPr lang="en"/>
              <a:t>An Arduino controls a motor which turns a wheel to lower/lift the moisture sensor and the sensor itself is connected to the Arduino.  A display shows the moisture reading (higher -&gt; dryer).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1311c71585_0_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1311c71585_0_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f39b66963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f39b66963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32601db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32601db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https://www.syngenta.com/en/innovation-agriculture/challenges-modern-agriculture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12eacfa6fc_6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12eacfa6fc_6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A single motor to control the spreader</a:t>
            </a:r>
            <a:endParaRPr sz="1800">
              <a:solidFill>
                <a:srgbClr val="6B5E51"/>
              </a:solidFill>
              <a:latin typeface="Open Sans"/>
              <a:ea typeface="Open Sans"/>
              <a:cs typeface="Open Sans"/>
              <a:sym typeface="Open Sans"/>
            </a:endParaRPr>
          </a:p>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The spreader has a lego axle through it, and we use a gearbox to turn it a high speeds</a:t>
            </a:r>
            <a:endParaRPr sz="1800">
              <a:solidFill>
                <a:srgbClr val="6B5E51"/>
              </a:solidFill>
              <a:latin typeface="Open Sans"/>
              <a:ea typeface="Open Sans"/>
              <a:cs typeface="Open Sans"/>
              <a:sym typeface="Open Sans"/>
            </a:endParaRPr>
          </a:p>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Communicates with Pi to allow spreading whilst FarmFriend is moving</a:t>
            </a:r>
            <a:endParaRPr sz="1800">
              <a:solidFill>
                <a:srgbClr val="6B5E51"/>
              </a:solidFill>
              <a:latin typeface="Open Sans"/>
              <a:ea typeface="Open Sans"/>
              <a:cs typeface="Open Sans"/>
              <a:sym typeface="Open Sans"/>
            </a:endParaRPr>
          </a:p>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Rotation provides rotational velocity to powder</a:t>
            </a:r>
            <a:endParaRPr sz="1800">
              <a:solidFill>
                <a:srgbClr val="6B5E51"/>
              </a:solidFill>
              <a:latin typeface="Open Sans"/>
              <a:ea typeface="Open Sans"/>
              <a:cs typeface="Open Sans"/>
              <a:sym typeface="Open Sans"/>
            </a:endParaRPr>
          </a:p>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Moves it towards a side (vertical components)</a:t>
            </a:r>
            <a:endParaRPr sz="1800">
              <a:solidFill>
                <a:srgbClr val="6B5E51"/>
              </a:solidFill>
              <a:latin typeface="Open Sans"/>
              <a:ea typeface="Open Sans"/>
              <a:cs typeface="Open Sans"/>
              <a:sym typeface="Open Sans"/>
            </a:endParaRPr>
          </a:p>
          <a:p>
            <a:pPr indent="-342900" lvl="0" marL="457200" rtl="0" algn="l">
              <a:lnSpc>
                <a:spcPct val="115000"/>
              </a:lnSpc>
              <a:spcBef>
                <a:spcPts val="0"/>
              </a:spcBef>
              <a:spcAft>
                <a:spcPts val="0"/>
              </a:spcAft>
              <a:buClr>
                <a:srgbClr val="6B5E51"/>
              </a:buClr>
              <a:buSzPts val="1800"/>
              <a:buFont typeface="Open Sans"/>
              <a:buChar char="-"/>
            </a:pPr>
            <a:r>
              <a:rPr lang="en" sz="1800">
                <a:solidFill>
                  <a:srgbClr val="6B5E51"/>
                </a:solidFill>
                <a:latin typeface="Open Sans"/>
                <a:ea typeface="Open Sans"/>
                <a:cs typeface="Open Sans"/>
                <a:sym typeface="Open Sans"/>
              </a:rPr>
              <a:t>Powder meets side and is pushed out</a:t>
            </a:r>
            <a:endParaRPr sz="1800">
              <a:solidFill>
                <a:srgbClr val="6B5E51"/>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184733f93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184733f93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1327dbe5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1327dbe5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112eacfa6fc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112eacfa6fc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f39b66963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f39b66963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f39b66963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f39b66963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1311c71585_0_6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1311c71585_0_6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311c71585_0_6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1311c71585_0_6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11c71585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1311c71585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311c71585_0_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311c71585_0_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1311c71585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1311c71585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188da1340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188da1340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B5E51"/>
                </a:solidFill>
                <a:latin typeface="Open Sans"/>
                <a:ea typeface="Open Sans"/>
                <a:cs typeface="Open Sans"/>
                <a:sym typeface="Open Sans"/>
              </a:rPr>
              <a:t>Farmers treat their fields </a:t>
            </a:r>
            <a:r>
              <a:rPr lang="en" sz="1200">
                <a:solidFill>
                  <a:srgbClr val="6B5E51"/>
                </a:solidFill>
                <a:latin typeface="Open Sans"/>
                <a:ea typeface="Open Sans"/>
                <a:cs typeface="Open Sans"/>
                <a:sym typeface="Open Sans"/>
              </a:rPr>
              <a:t>indiscriminately</a:t>
            </a:r>
            <a:r>
              <a:rPr lang="en" sz="1200">
                <a:solidFill>
                  <a:srgbClr val="6B5E51"/>
                </a:solidFill>
                <a:latin typeface="Open Sans"/>
                <a:ea typeface="Open Sans"/>
                <a:cs typeface="Open Sans"/>
                <a:sym typeface="Open Sans"/>
              </a:rPr>
              <a:t> before a new crop to get the soil to </a:t>
            </a:r>
            <a:r>
              <a:rPr lang="en" sz="1200">
                <a:solidFill>
                  <a:srgbClr val="6B5E51"/>
                </a:solidFill>
                <a:latin typeface="Open Sans"/>
                <a:ea typeface="Open Sans"/>
                <a:cs typeface="Open Sans"/>
                <a:sym typeface="Open Sans"/>
              </a:rPr>
              <a:t>average</a:t>
            </a:r>
            <a:r>
              <a:rPr lang="en" sz="1200">
                <a:solidFill>
                  <a:srgbClr val="6B5E51"/>
                </a:solidFill>
                <a:latin typeface="Open Sans"/>
                <a:ea typeface="Open Sans"/>
                <a:cs typeface="Open Sans"/>
                <a:sym typeface="Open Sans"/>
              </a:rPr>
              <a:t> to an optimal pH.  The soil then changes pH due to a number of factors, like weather (which is getting more extreme due to climate change) or other chemical treatments.  We propose a reactive system that makes </a:t>
            </a:r>
            <a:r>
              <a:rPr lang="en" sz="1200">
                <a:solidFill>
                  <a:srgbClr val="6B5E51"/>
                </a:solidFill>
                <a:latin typeface="Open Sans"/>
                <a:ea typeface="Open Sans"/>
                <a:cs typeface="Open Sans"/>
                <a:sym typeface="Open Sans"/>
              </a:rPr>
              <a:t>micro adjustments</a:t>
            </a:r>
            <a:r>
              <a:rPr lang="en" sz="1200">
                <a:solidFill>
                  <a:srgbClr val="6B5E51"/>
                </a:solidFill>
                <a:latin typeface="Open Sans"/>
                <a:ea typeface="Open Sans"/>
                <a:cs typeface="Open Sans"/>
                <a:sym typeface="Open Sans"/>
              </a:rPr>
              <a:t> based on localised field data to return small parts of the field into the optimal range.   Thus we can store concentrated </a:t>
            </a:r>
            <a:r>
              <a:rPr lang="en" sz="1200">
                <a:solidFill>
                  <a:srgbClr val="6B5E51"/>
                </a:solidFill>
                <a:latin typeface="Open Sans"/>
                <a:ea typeface="Open Sans"/>
                <a:cs typeface="Open Sans"/>
                <a:sym typeface="Open Sans"/>
              </a:rPr>
              <a:t>compounds</a:t>
            </a:r>
            <a:r>
              <a:rPr lang="en" sz="1200">
                <a:solidFill>
                  <a:srgbClr val="6B5E51"/>
                </a:solidFill>
                <a:latin typeface="Open Sans"/>
                <a:ea typeface="Open Sans"/>
                <a:cs typeface="Open Sans"/>
                <a:sym typeface="Open Sans"/>
              </a:rPr>
              <a:t> which can alter pH with only small amounts.  </a:t>
            </a:r>
            <a:endParaRPr sz="1800">
              <a:solidFill>
                <a:srgbClr val="6B5E51"/>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12eacfa6fc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12eacfa6fc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930" lvl="0" marL="5930" marR="102205" rtl="0" algn="just">
              <a:lnSpc>
                <a:spcPct val="99502"/>
              </a:lnSpc>
              <a:spcBef>
                <a:spcPts val="624"/>
              </a:spcBef>
              <a:spcAft>
                <a:spcPts val="0"/>
              </a:spcAft>
              <a:buClr>
                <a:schemeClr val="dk1"/>
              </a:buClr>
              <a:buSzPts val="1100"/>
              <a:buFont typeface="Arial"/>
              <a:buNone/>
            </a:pPr>
            <a:r>
              <a:rPr lang="en" sz="1200">
                <a:solidFill>
                  <a:schemeClr val="dk1"/>
                </a:solidFill>
              </a:rPr>
              <a:t>We envision the pH stabilising component to be modular, exchangeable to cater for other nutrients, such as potassium. This further business opportunities with nutrient providers to meet towards sustainable agriculture goals. Ph was chosen to be measured because a recent survey of arable soils in the UK showed that more than 40% have a soil pH less than the optimum level of 6.5. (</a:t>
            </a:r>
            <a:r>
              <a:rPr lang="en" sz="1200">
                <a:solidFill>
                  <a:srgbClr val="001473"/>
                </a:solidFill>
              </a:rPr>
              <a:t>Holland</a:t>
            </a:r>
            <a:r>
              <a:rPr lang="en" sz="1200">
                <a:solidFill>
                  <a:schemeClr val="dk1"/>
                </a:solidFill>
              </a:rPr>
              <a:t>, </a:t>
            </a:r>
            <a:r>
              <a:rPr lang="en" sz="1200">
                <a:solidFill>
                  <a:srgbClr val="001473"/>
                </a:solidFill>
              </a:rPr>
              <a:t>2019</a:t>
            </a:r>
            <a:r>
              <a:rPr lang="en" sz="1200">
                <a:solidFill>
                  <a:schemeClr val="dk1"/>
                </a:solidFill>
              </a:rPr>
              <a:t>).  As we can see above, many soil pH ranges are not in the recommended range.  This would be solved by regular cheap data collection.(</a:t>
            </a:r>
            <a:r>
              <a:rPr lang="en" sz="1006">
                <a:solidFill>
                  <a:srgbClr val="001473"/>
                </a:solidFill>
              </a:rPr>
              <a:t>http:</a:t>
            </a:r>
            <a:r>
              <a:rPr lang="en" sz="996">
                <a:solidFill>
                  <a:srgbClr val="001473"/>
                </a:solidFill>
              </a:rPr>
              <a:t>//cceonondaga.org/resources/soil-ph-for-field-crops)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188da134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188da134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188da1340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188da1340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8346460" y="257983"/>
            <a:ext cx="591627" cy="563032"/>
            <a:chOff x="8402484" y="928166"/>
            <a:chExt cx="352621" cy="335577"/>
          </a:xfrm>
        </p:grpSpPr>
        <p:sp>
          <p:nvSpPr>
            <p:cNvPr id="11" name="Google Shape;11;p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907878">
            <a:off x="6964030" y="4410956"/>
            <a:ext cx="2933857" cy="2347454"/>
            <a:chOff x="4519055" y="4062471"/>
            <a:chExt cx="1959145" cy="1567562"/>
          </a:xfrm>
        </p:grpSpPr>
        <p:sp>
          <p:nvSpPr>
            <p:cNvPr id="18" name="Google Shape;18;p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rot="2699764">
            <a:off x="8515832" y="1095221"/>
            <a:ext cx="540652" cy="323551"/>
            <a:chOff x="1496834" y="4360951"/>
            <a:chExt cx="262802" cy="157262"/>
          </a:xfrm>
        </p:grpSpPr>
        <p:sp>
          <p:nvSpPr>
            <p:cNvPr id="21" name="Google Shape;21;p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5200">
                <a:latin typeface="Montserrat Alternates"/>
                <a:ea typeface="Montserrat Alternates"/>
                <a:cs typeface="Montserrat Alternates"/>
                <a:sym typeface="Montserrat Alternat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4" name="Shape 304"/>
        <p:cNvGrpSpPr/>
        <p:nvPr/>
      </p:nvGrpSpPr>
      <p:grpSpPr>
        <a:xfrm>
          <a:off x="0" y="0"/>
          <a:ext cx="0" cy="0"/>
          <a:chOff x="0" y="0"/>
          <a:chExt cx="0" cy="0"/>
        </a:xfrm>
      </p:grpSpPr>
      <p:sp>
        <p:nvSpPr>
          <p:cNvPr id="305" name="Google Shape;305;p11"/>
          <p:cNvSpPr/>
          <p:nvPr/>
        </p:nvSpPr>
        <p:spPr>
          <a:xfrm>
            <a:off x="6535452" y="-622277"/>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1"/>
          <p:cNvGrpSpPr/>
          <p:nvPr/>
        </p:nvGrpSpPr>
        <p:grpSpPr>
          <a:xfrm rot="4122259">
            <a:off x="111478" y="1371377"/>
            <a:ext cx="512534" cy="306747"/>
            <a:chOff x="1496834" y="4360951"/>
            <a:chExt cx="262802" cy="157262"/>
          </a:xfrm>
        </p:grpSpPr>
        <p:sp>
          <p:nvSpPr>
            <p:cNvPr id="307" name="Google Shape;307;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rot="3273424">
            <a:off x="188364" y="227366"/>
            <a:ext cx="695647" cy="769300"/>
            <a:chOff x="-836924" y="162317"/>
            <a:chExt cx="325507" cy="360003"/>
          </a:xfrm>
        </p:grpSpPr>
        <p:sp>
          <p:nvSpPr>
            <p:cNvPr id="310" name="Google Shape;310;p1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rot="9343427">
            <a:off x="5797393" y="238143"/>
            <a:ext cx="499990" cy="299198"/>
            <a:chOff x="1496834" y="4360951"/>
            <a:chExt cx="262802" cy="157262"/>
          </a:xfrm>
        </p:grpSpPr>
        <p:sp>
          <p:nvSpPr>
            <p:cNvPr id="315" name="Google Shape;315;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1"/>
          <p:cNvGrpSpPr/>
          <p:nvPr/>
        </p:nvGrpSpPr>
        <p:grpSpPr>
          <a:xfrm rot="-8348715">
            <a:off x="7277882" y="4589330"/>
            <a:ext cx="540635" cy="323551"/>
            <a:chOff x="1496834" y="4360951"/>
            <a:chExt cx="262802" cy="157262"/>
          </a:xfrm>
        </p:grpSpPr>
        <p:sp>
          <p:nvSpPr>
            <p:cNvPr id="318" name="Google Shape;318;p1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1"/>
          <p:cNvSpPr txBox="1"/>
          <p:nvPr>
            <p:ph hasCustomPrompt="1" type="title"/>
          </p:nvPr>
        </p:nvSpPr>
        <p:spPr>
          <a:xfrm>
            <a:off x="741375" y="742950"/>
            <a:ext cx="5697600" cy="15636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12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 name="Google Shape;321;p11"/>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2" name="Shape 3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23" name="Shape 323"/>
        <p:cNvGrpSpPr/>
        <p:nvPr/>
      </p:nvGrpSpPr>
      <p:grpSpPr>
        <a:xfrm>
          <a:off x="0" y="0"/>
          <a:ext cx="0" cy="0"/>
          <a:chOff x="0" y="0"/>
          <a:chExt cx="0" cy="0"/>
        </a:xfrm>
      </p:grpSpPr>
      <p:grpSp>
        <p:nvGrpSpPr>
          <p:cNvPr id="324" name="Google Shape;324;p13"/>
          <p:cNvGrpSpPr/>
          <p:nvPr/>
        </p:nvGrpSpPr>
        <p:grpSpPr>
          <a:xfrm rot="3599896">
            <a:off x="8280448" y="1108390"/>
            <a:ext cx="1316234" cy="1315759"/>
            <a:chOff x="-1200937" y="975514"/>
            <a:chExt cx="1135331" cy="1134921"/>
          </a:xfrm>
        </p:grpSpPr>
        <p:sp>
          <p:nvSpPr>
            <p:cNvPr id="325" name="Google Shape;325;p1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3"/>
            <p:cNvGrpSpPr/>
            <p:nvPr/>
          </p:nvGrpSpPr>
          <p:grpSpPr>
            <a:xfrm>
              <a:off x="-1200937" y="975514"/>
              <a:ext cx="1135331" cy="1124531"/>
              <a:chOff x="-1200937" y="975514"/>
              <a:chExt cx="1135331" cy="1124531"/>
            </a:xfrm>
          </p:grpSpPr>
          <p:sp>
            <p:nvSpPr>
              <p:cNvPr id="327" name="Google Shape;327;p1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 name="Google Shape;338;p13"/>
          <p:cNvSpPr/>
          <p:nvPr/>
        </p:nvSpPr>
        <p:spPr>
          <a:xfrm>
            <a:off x="-1846624" y="-1918191"/>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7455625" y="-1918202"/>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3"/>
          <p:cNvGrpSpPr/>
          <p:nvPr/>
        </p:nvGrpSpPr>
        <p:grpSpPr>
          <a:xfrm rot="4122259">
            <a:off x="238991" y="3570614"/>
            <a:ext cx="512534" cy="306747"/>
            <a:chOff x="1496834" y="4360951"/>
            <a:chExt cx="262802" cy="157262"/>
          </a:xfrm>
        </p:grpSpPr>
        <p:sp>
          <p:nvSpPr>
            <p:cNvPr id="341" name="Google Shape;341;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3"/>
          <p:cNvGrpSpPr/>
          <p:nvPr/>
        </p:nvGrpSpPr>
        <p:grpSpPr>
          <a:xfrm rot="-161">
            <a:off x="147424" y="4269702"/>
            <a:ext cx="695640" cy="769290"/>
            <a:chOff x="-836924" y="162317"/>
            <a:chExt cx="325507" cy="360003"/>
          </a:xfrm>
        </p:grpSpPr>
        <p:sp>
          <p:nvSpPr>
            <p:cNvPr id="344" name="Google Shape;344;p1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3"/>
          <p:cNvGrpSpPr/>
          <p:nvPr/>
        </p:nvGrpSpPr>
        <p:grpSpPr>
          <a:xfrm flipH="1" rot="5400000">
            <a:off x="-1238355" y="-1026052"/>
            <a:ext cx="2933820" cy="2347425"/>
            <a:chOff x="4519055" y="4062471"/>
            <a:chExt cx="1959145" cy="1567562"/>
          </a:xfrm>
        </p:grpSpPr>
        <p:sp>
          <p:nvSpPr>
            <p:cNvPr id="349" name="Google Shape;349;p1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3"/>
          <p:cNvGrpSpPr/>
          <p:nvPr/>
        </p:nvGrpSpPr>
        <p:grpSpPr>
          <a:xfrm>
            <a:off x="8490360" y="4372820"/>
            <a:ext cx="591627" cy="563032"/>
            <a:chOff x="8402484" y="928166"/>
            <a:chExt cx="352621" cy="335577"/>
          </a:xfrm>
        </p:grpSpPr>
        <p:sp>
          <p:nvSpPr>
            <p:cNvPr id="352" name="Google Shape;352;p1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3"/>
          <p:cNvGrpSpPr/>
          <p:nvPr/>
        </p:nvGrpSpPr>
        <p:grpSpPr>
          <a:xfrm rot="2699764">
            <a:off x="8515832" y="276071"/>
            <a:ext cx="540652" cy="323551"/>
            <a:chOff x="1496834" y="4360951"/>
            <a:chExt cx="262802" cy="157262"/>
          </a:xfrm>
        </p:grpSpPr>
        <p:sp>
          <p:nvSpPr>
            <p:cNvPr id="359" name="Google Shape;359;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3"/>
          <p:cNvGrpSpPr/>
          <p:nvPr/>
        </p:nvGrpSpPr>
        <p:grpSpPr>
          <a:xfrm rot="-7527363">
            <a:off x="8529824" y="3570488"/>
            <a:ext cx="512531" cy="306748"/>
            <a:chOff x="1496834" y="4360951"/>
            <a:chExt cx="262802" cy="157262"/>
          </a:xfrm>
        </p:grpSpPr>
        <p:sp>
          <p:nvSpPr>
            <p:cNvPr id="362" name="Google Shape;362;p1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3"/>
          <p:cNvSpPr txBox="1"/>
          <p:nvPr>
            <p:ph type="title"/>
          </p:nvPr>
        </p:nvSpPr>
        <p:spPr>
          <a:xfrm>
            <a:off x="1827010" y="1795975"/>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3"/>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p13"/>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 name="Google Shape;367;p13"/>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8" name="Google Shape;368;p13"/>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13"/>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0" name="Google Shape;370;p13"/>
          <p:cNvSpPr txBox="1"/>
          <p:nvPr>
            <p:ph idx="6" type="title"/>
          </p:nvPr>
        </p:nvSpPr>
        <p:spPr>
          <a:xfrm>
            <a:off x="5721461" y="3410250"/>
            <a:ext cx="2561100" cy="3978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3"/>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3"/>
          <p:cNvSpPr txBox="1"/>
          <p:nvPr>
            <p:ph hasCustomPrompt="1" idx="8" type="title"/>
          </p:nvPr>
        </p:nvSpPr>
        <p:spPr>
          <a:xfrm>
            <a:off x="899839" y="1933300"/>
            <a:ext cx="822900" cy="64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3" name="Google Shape;373;p13"/>
          <p:cNvSpPr txBox="1"/>
          <p:nvPr>
            <p:ph hasCustomPrompt="1" idx="9" type="title"/>
          </p:nvPr>
        </p:nvSpPr>
        <p:spPr>
          <a:xfrm>
            <a:off x="899839" y="3559263"/>
            <a:ext cx="822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4" name="Google Shape;374;p13"/>
          <p:cNvSpPr txBox="1"/>
          <p:nvPr>
            <p:ph hasCustomPrompt="1" idx="13" type="title"/>
          </p:nvPr>
        </p:nvSpPr>
        <p:spPr>
          <a:xfrm>
            <a:off x="4798504" y="1935250"/>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5" name="Google Shape;375;p13"/>
          <p:cNvSpPr txBox="1"/>
          <p:nvPr>
            <p:ph hasCustomPrompt="1" idx="14" type="title"/>
          </p:nvPr>
        </p:nvSpPr>
        <p:spPr>
          <a:xfrm>
            <a:off x="4798504" y="3559263"/>
            <a:ext cx="8139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6" name="Google Shape;376;p13"/>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377" name="Shape 377"/>
        <p:cNvGrpSpPr/>
        <p:nvPr/>
      </p:nvGrpSpPr>
      <p:grpSpPr>
        <a:xfrm>
          <a:off x="0" y="0"/>
          <a:ext cx="0" cy="0"/>
          <a:chOff x="0" y="0"/>
          <a:chExt cx="0" cy="0"/>
        </a:xfrm>
      </p:grpSpPr>
      <p:grpSp>
        <p:nvGrpSpPr>
          <p:cNvPr id="378" name="Google Shape;378;p14"/>
          <p:cNvGrpSpPr/>
          <p:nvPr/>
        </p:nvGrpSpPr>
        <p:grpSpPr>
          <a:xfrm rot="3599896">
            <a:off x="-625177" y="1104540"/>
            <a:ext cx="1316234" cy="1315759"/>
            <a:chOff x="-1200937" y="975514"/>
            <a:chExt cx="1135331" cy="1134921"/>
          </a:xfrm>
        </p:grpSpPr>
        <p:sp>
          <p:nvSpPr>
            <p:cNvPr id="379" name="Google Shape;379;p1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4"/>
            <p:cNvGrpSpPr/>
            <p:nvPr/>
          </p:nvGrpSpPr>
          <p:grpSpPr>
            <a:xfrm>
              <a:off x="-1200937" y="975514"/>
              <a:ext cx="1135331" cy="1124531"/>
              <a:chOff x="-1200937" y="975514"/>
              <a:chExt cx="1135331" cy="1124531"/>
            </a:xfrm>
          </p:grpSpPr>
          <p:sp>
            <p:nvSpPr>
              <p:cNvPr id="381" name="Google Shape;381;p1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4"/>
          <p:cNvSpPr/>
          <p:nvPr/>
        </p:nvSpPr>
        <p:spPr>
          <a:xfrm>
            <a:off x="7580723" y="4247528"/>
            <a:ext cx="2725834" cy="2725834"/>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1948321" y="-1653154"/>
            <a:ext cx="3165822" cy="3165847"/>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4"/>
          <p:cNvGrpSpPr/>
          <p:nvPr/>
        </p:nvGrpSpPr>
        <p:grpSpPr>
          <a:xfrm rot="-10068492">
            <a:off x="8085138" y="3944668"/>
            <a:ext cx="3094384" cy="3153240"/>
            <a:chOff x="-1523846" y="-382017"/>
            <a:chExt cx="1293778" cy="1318386"/>
          </a:xfrm>
        </p:grpSpPr>
        <p:sp>
          <p:nvSpPr>
            <p:cNvPr id="395" name="Google Shape;395;p1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14"/>
          <p:cNvGrpSpPr/>
          <p:nvPr/>
        </p:nvGrpSpPr>
        <p:grpSpPr>
          <a:xfrm rot="-3769771">
            <a:off x="56381" y="325606"/>
            <a:ext cx="517656" cy="518002"/>
            <a:chOff x="1100120" y="4881637"/>
            <a:chExt cx="283126" cy="283309"/>
          </a:xfrm>
        </p:grpSpPr>
        <p:sp>
          <p:nvSpPr>
            <p:cNvPr id="398" name="Google Shape;398;p14"/>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4"/>
          <p:cNvGrpSpPr/>
          <p:nvPr/>
        </p:nvGrpSpPr>
        <p:grpSpPr>
          <a:xfrm rot="6791844">
            <a:off x="177849" y="4625908"/>
            <a:ext cx="499984" cy="299205"/>
            <a:chOff x="1496834" y="4360951"/>
            <a:chExt cx="262802" cy="157262"/>
          </a:xfrm>
        </p:grpSpPr>
        <p:sp>
          <p:nvSpPr>
            <p:cNvPr id="401" name="Google Shape;401;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4"/>
          <p:cNvGrpSpPr/>
          <p:nvPr/>
        </p:nvGrpSpPr>
        <p:grpSpPr>
          <a:xfrm rot="2463812">
            <a:off x="8517197" y="389900"/>
            <a:ext cx="499964" cy="299203"/>
            <a:chOff x="1496834" y="4360951"/>
            <a:chExt cx="262802" cy="157262"/>
          </a:xfrm>
        </p:grpSpPr>
        <p:sp>
          <p:nvSpPr>
            <p:cNvPr id="404" name="Google Shape;404;p1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4"/>
          <p:cNvSpPr txBox="1"/>
          <p:nvPr>
            <p:ph idx="1" type="subTitle"/>
          </p:nvPr>
        </p:nvSpPr>
        <p:spPr>
          <a:xfrm>
            <a:off x="713267"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7" name="Google Shape;407;p14"/>
          <p:cNvSpPr txBox="1"/>
          <p:nvPr>
            <p:ph idx="2" type="subTitle"/>
          </p:nvPr>
        </p:nvSpPr>
        <p:spPr>
          <a:xfrm>
            <a:off x="713267"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dk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08" name="Google Shape;408;p14"/>
          <p:cNvSpPr txBox="1"/>
          <p:nvPr>
            <p:ph idx="3" type="subTitle"/>
          </p:nvPr>
        </p:nvSpPr>
        <p:spPr>
          <a:xfrm>
            <a:off x="2677500"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9" name="Google Shape;409;p14"/>
          <p:cNvSpPr txBox="1"/>
          <p:nvPr>
            <p:ph idx="4" type="subTitle"/>
          </p:nvPr>
        </p:nvSpPr>
        <p:spPr>
          <a:xfrm>
            <a:off x="2677500"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lt2"/>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0" name="Google Shape;410;p14"/>
          <p:cNvSpPr txBox="1"/>
          <p:nvPr>
            <p:ph idx="5" type="subTitle"/>
          </p:nvPr>
        </p:nvSpPr>
        <p:spPr>
          <a:xfrm>
            <a:off x="4641732"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14"/>
          <p:cNvSpPr txBox="1"/>
          <p:nvPr>
            <p:ph idx="6" type="subTitle"/>
          </p:nvPr>
        </p:nvSpPr>
        <p:spPr>
          <a:xfrm>
            <a:off x="4641732"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solidFill>
                  <a:schemeClr val="accent1"/>
                </a:solidFill>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2" name="Google Shape;412;p14"/>
          <p:cNvSpPr txBox="1"/>
          <p:nvPr>
            <p:ph idx="7" type="subTitle"/>
          </p:nvPr>
        </p:nvSpPr>
        <p:spPr>
          <a:xfrm>
            <a:off x="6605974" y="3844475"/>
            <a:ext cx="18249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14"/>
          <p:cNvSpPr txBox="1"/>
          <p:nvPr>
            <p:ph idx="8" type="subTitle"/>
          </p:nvPr>
        </p:nvSpPr>
        <p:spPr>
          <a:xfrm>
            <a:off x="6605974" y="3358225"/>
            <a:ext cx="1824900" cy="43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1pPr>
            <a:lvl2pPr lvl="1"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2pPr>
            <a:lvl3pPr lvl="2"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3pPr>
            <a:lvl4pPr lvl="3"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4pPr>
            <a:lvl5pPr lvl="4"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5pPr>
            <a:lvl6pPr lvl="5"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6pPr>
            <a:lvl7pPr lvl="6"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7pPr>
            <a:lvl8pPr lvl="7"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8pPr>
            <a:lvl9pPr lvl="8" rtl="0" algn="ctr">
              <a:spcBef>
                <a:spcPts val="0"/>
              </a:spcBef>
              <a:spcAft>
                <a:spcPts val="0"/>
              </a:spcAft>
              <a:buSzPts val="2800"/>
              <a:buFont typeface="Montserrat Alternates"/>
              <a:buNone/>
              <a:defRPr b="1" sz="2800">
                <a:latin typeface="Montserrat Alternates"/>
                <a:ea typeface="Montserrat Alternates"/>
                <a:cs typeface="Montserrat Alternates"/>
                <a:sym typeface="Montserrat Alternates"/>
              </a:defRPr>
            </a:lvl9pPr>
          </a:lstStyle>
          <a:p/>
        </p:txBody>
      </p:sp>
      <p:sp>
        <p:nvSpPr>
          <p:cNvPr id="414" name="Google Shape;414;p14"/>
          <p:cNvSpPr txBox="1"/>
          <p:nvPr>
            <p:ph hasCustomPrompt="1" type="title"/>
          </p:nvPr>
        </p:nvSpPr>
        <p:spPr>
          <a:xfrm>
            <a:off x="713275"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5" name="Google Shape;415;p14"/>
          <p:cNvSpPr txBox="1"/>
          <p:nvPr>
            <p:ph idx="9"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14"/>
          <p:cNvSpPr txBox="1"/>
          <p:nvPr>
            <p:ph hasCustomPrompt="1" idx="13" type="title"/>
          </p:nvPr>
        </p:nvSpPr>
        <p:spPr>
          <a:xfrm>
            <a:off x="267750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7" name="Google Shape;417;p14"/>
          <p:cNvSpPr txBox="1"/>
          <p:nvPr>
            <p:ph hasCustomPrompt="1" idx="14" type="title"/>
          </p:nvPr>
        </p:nvSpPr>
        <p:spPr>
          <a:xfrm>
            <a:off x="464173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8" name="Google Shape;418;p14"/>
          <p:cNvSpPr txBox="1"/>
          <p:nvPr>
            <p:ph hasCustomPrompt="1" idx="15" type="title"/>
          </p:nvPr>
        </p:nvSpPr>
        <p:spPr>
          <a:xfrm>
            <a:off x="6605976" y="1546150"/>
            <a:ext cx="18249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28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19" name="Shape 419"/>
        <p:cNvGrpSpPr/>
        <p:nvPr/>
      </p:nvGrpSpPr>
      <p:grpSpPr>
        <a:xfrm>
          <a:off x="0" y="0"/>
          <a:ext cx="0" cy="0"/>
          <a:chOff x="0" y="0"/>
          <a:chExt cx="0" cy="0"/>
        </a:xfrm>
      </p:grpSpPr>
      <p:sp>
        <p:nvSpPr>
          <p:cNvPr id="420" name="Google Shape;420;p15"/>
          <p:cNvSpPr txBox="1"/>
          <p:nvPr>
            <p:ph type="title"/>
          </p:nvPr>
        </p:nvSpPr>
        <p:spPr>
          <a:xfrm>
            <a:off x="3987662" y="3652738"/>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21" name="Google Shape;421;p15"/>
          <p:cNvSpPr txBox="1"/>
          <p:nvPr>
            <p:ph idx="1" type="subTitle"/>
          </p:nvPr>
        </p:nvSpPr>
        <p:spPr>
          <a:xfrm>
            <a:off x="3886200" y="990600"/>
            <a:ext cx="4461600" cy="2514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422" name="Google Shape;422;p15"/>
          <p:cNvGrpSpPr/>
          <p:nvPr/>
        </p:nvGrpSpPr>
        <p:grpSpPr>
          <a:xfrm>
            <a:off x="8347810" y="389458"/>
            <a:ext cx="591627" cy="563032"/>
            <a:chOff x="8402484" y="928166"/>
            <a:chExt cx="352621" cy="335577"/>
          </a:xfrm>
        </p:grpSpPr>
        <p:sp>
          <p:nvSpPr>
            <p:cNvPr id="423" name="Google Shape;423;p1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5"/>
          <p:cNvGrpSpPr/>
          <p:nvPr/>
        </p:nvGrpSpPr>
        <p:grpSpPr>
          <a:xfrm flipH="1" rot="827426">
            <a:off x="8229398" y="4381730"/>
            <a:ext cx="611100" cy="591761"/>
            <a:chOff x="4865706" y="4363643"/>
            <a:chExt cx="398874" cy="386251"/>
          </a:xfrm>
        </p:grpSpPr>
        <p:sp>
          <p:nvSpPr>
            <p:cNvPr id="430" name="Google Shape;430;p1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5"/>
          <p:cNvGrpSpPr/>
          <p:nvPr/>
        </p:nvGrpSpPr>
        <p:grpSpPr>
          <a:xfrm flipH="1" rot="-5964531">
            <a:off x="8500980" y="3733124"/>
            <a:ext cx="499953" cy="299208"/>
            <a:chOff x="1496834" y="4360951"/>
            <a:chExt cx="262802" cy="157262"/>
          </a:xfrm>
        </p:grpSpPr>
        <p:sp>
          <p:nvSpPr>
            <p:cNvPr id="437" name="Google Shape;437;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15"/>
          <p:cNvGrpSpPr/>
          <p:nvPr/>
        </p:nvGrpSpPr>
        <p:grpSpPr>
          <a:xfrm flipH="1" rot="-9141684">
            <a:off x="7605511" y="306486"/>
            <a:ext cx="499949" cy="299200"/>
            <a:chOff x="1496834" y="4360951"/>
            <a:chExt cx="262802" cy="157262"/>
          </a:xfrm>
        </p:grpSpPr>
        <p:sp>
          <p:nvSpPr>
            <p:cNvPr id="440" name="Google Shape;440;p1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442" name="Shape 442"/>
        <p:cNvGrpSpPr/>
        <p:nvPr/>
      </p:nvGrpSpPr>
      <p:grpSpPr>
        <a:xfrm>
          <a:off x="0" y="0"/>
          <a:ext cx="0" cy="0"/>
          <a:chOff x="0" y="0"/>
          <a:chExt cx="0" cy="0"/>
        </a:xfrm>
      </p:grpSpPr>
      <p:grpSp>
        <p:nvGrpSpPr>
          <p:cNvPr id="443" name="Google Shape;443;p16"/>
          <p:cNvGrpSpPr/>
          <p:nvPr/>
        </p:nvGrpSpPr>
        <p:grpSpPr>
          <a:xfrm flipH="1" rot="-8100000">
            <a:off x="7251532" y="-543138"/>
            <a:ext cx="1316111" cy="1315635"/>
            <a:chOff x="-1200937" y="975514"/>
            <a:chExt cx="1135331" cy="1134921"/>
          </a:xfrm>
        </p:grpSpPr>
        <p:sp>
          <p:nvSpPr>
            <p:cNvPr id="444" name="Google Shape;444;p1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16"/>
            <p:cNvGrpSpPr/>
            <p:nvPr/>
          </p:nvGrpSpPr>
          <p:grpSpPr>
            <a:xfrm>
              <a:off x="-1200937" y="975514"/>
              <a:ext cx="1135331" cy="1124531"/>
              <a:chOff x="-1200937" y="975514"/>
              <a:chExt cx="1135331" cy="1124531"/>
            </a:xfrm>
          </p:grpSpPr>
          <p:sp>
            <p:nvSpPr>
              <p:cNvPr id="446" name="Google Shape;446;p1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 name="Google Shape;457;p16"/>
          <p:cNvGrpSpPr/>
          <p:nvPr/>
        </p:nvGrpSpPr>
        <p:grpSpPr>
          <a:xfrm rot="-5876763">
            <a:off x="91858" y="1247228"/>
            <a:ext cx="512523" cy="306761"/>
            <a:chOff x="1496834" y="4360951"/>
            <a:chExt cx="262802" cy="157262"/>
          </a:xfrm>
        </p:grpSpPr>
        <p:sp>
          <p:nvSpPr>
            <p:cNvPr id="458" name="Google Shape;458;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6"/>
          <p:cNvGrpSpPr/>
          <p:nvPr/>
        </p:nvGrpSpPr>
        <p:grpSpPr>
          <a:xfrm rot="310226">
            <a:off x="32230" y="167523"/>
            <a:ext cx="631186" cy="743948"/>
            <a:chOff x="2441746" y="1158751"/>
            <a:chExt cx="470875" cy="554997"/>
          </a:xfrm>
        </p:grpSpPr>
        <p:sp>
          <p:nvSpPr>
            <p:cNvPr id="461" name="Google Shape;461;p1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6"/>
          <p:cNvSpPr/>
          <p:nvPr/>
        </p:nvSpPr>
        <p:spPr>
          <a:xfrm flipH="1">
            <a:off x="7539931"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16"/>
          <p:cNvGrpSpPr/>
          <p:nvPr/>
        </p:nvGrpSpPr>
        <p:grpSpPr>
          <a:xfrm rot="-4850691">
            <a:off x="8533413" y="4603598"/>
            <a:ext cx="512528" cy="306748"/>
            <a:chOff x="1496834" y="4360951"/>
            <a:chExt cx="262802" cy="157262"/>
          </a:xfrm>
        </p:grpSpPr>
        <p:sp>
          <p:nvSpPr>
            <p:cNvPr id="470" name="Google Shape;470;p1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6"/>
          <p:cNvGrpSpPr/>
          <p:nvPr/>
        </p:nvGrpSpPr>
        <p:grpSpPr>
          <a:xfrm>
            <a:off x="8507197" y="3758570"/>
            <a:ext cx="591627" cy="563032"/>
            <a:chOff x="8402484" y="928166"/>
            <a:chExt cx="352621" cy="335577"/>
          </a:xfrm>
        </p:grpSpPr>
        <p:sp>
          <p:nvSpPr>
            <p:cNvPr id="473" name="Google Shape;473;p1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6"/>
          <p:cNvGrpSpPr/>
          <p:nvPr/>
        </p:nvGrpSpPr>
        <p:grpSpPr>
          <a:xfrm rot="3500166">
            <a:off x="-1476173" y="4587454"/>
            <a:ext cx="2933854" cy="2347452"/>
            <a:chOff x="4519055" y="4062471"/>
            <a:chExt cx="1959145" cy="1567562"/>
          </a:xfrm>
        </p:grpSpPr>
        <p:sp>
          <p:nvSpPr>
            <p:cNvPr id="480" name="Google Shape;480;p1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6"/>
          <p:cNvGrpSpPr/>
          <p:nvPr/>
        </p:nvGrpSpPr>
        <p:grpSpPr>
          <a:xfrm flipH="1" rot="-221502">
            <a:off x="8438328" y="-1369499"/>
            <a:ext cx="3094410" cy="3153266"/>
            <a:chOff x="-1523846" y="-382017"/>
            <a:chExt cx="1293778" cy="1318386"/>
          </a:xfrm>
        </p:grpSpPr>
        <p:sp>
          <p:nvSpPr>
            <p:cNvPr id="483" name="Google Shape;483;p1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1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86" name="Shape 486"/>
        <p:cNvGrpSpPr/>
        <p:nvPr/>
      </p:nvGrpSpPr>
      <p:grpSpPr>
        <a:xfrm>
          <a:off x="0" y="0"/>
          <a:ext cx="0" cy="0"/>
          <a:chOff x="0" y="0"/>
          <a:chExt cx="0" cy="0"/>
        </a:xfrm>
      </p:grpSpPr>
      <p:grpSp>
        <p:nvGrpSpPr>
          <p:cNvPr id="487" name="Google Shape;487;p17"/>
          <p:cNvGrpSpPr/>
          <p:nvPr/>
        </p:nvGrpSpPr>
        <p:grpSpPr>
          <a:xfrm rot="-7059684">
            <a:off x="4802089" y="-329500"/>
            <a:ext cx="1316190" cy="1315714"/>
            <a:chOff x="-1200937" y="975514"/>
            <a:chExt cx="1135331" cy="1134921"/>
          </a:xfrm>
        </p:grpSpPr>
        <p:sp>
          <p:nvSpPr>
            <p:cNvPr id="488" name="Google Shape;488;p17"/>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7"/>
            <p:cNvGrpSpPr/>
            <p:nvPr/>
          </p:nvGrpSpPr>
          <p:grpSpPr>
            <a:xfrm>
              <a:off x="-1200937" y="975514"/>
              <a:ext cx="1135331" cy="1124531"/>
              <a:chOff x="-1200937" y="975514"/>
              <a:chExt cx="1135331" cy="1124531"/>
            </a:xfrm>
          </p:grpSpPr>
          <p:sp>
            <p:nvSpPr>
              <p:cNvPr id="490" name="Google Shape;490;p17"/>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 name="Google Shape;501;p17"/>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17"/>
          <p:cNvGrpSpPr/>
          <p:nvPr/>
        </p:nvGrpSpPr>
        <p:grpSpPr>
          <a:xfrm rot="-907878">
            <a:off x="6964030" y="4410956"/>
            <a:ext cx="2933857" cy="2347454"/>
            <a:chOff x="4519055" y="4062471"/>
            <a:chExt cx="1959145" cy="1567562"/>
          </a:xfrm>
        </p:grpSpPr>
        <p:sp>
          <p:nvSpPr>
            <p:cNvPr id="503" name="Google Shape;503;p17"/>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7"/>
          <p:cNvSpPr/>
          <p:nvPr/>
        </p:nvSpPr>
        <p:spPr>
          <a:xfrm>
            <a:off x="4903532"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17"/>
          <p:cNvGrpSpPr/>
          <p:nvPr/>
        </p:nvGrpSpPr>
        <p:grpSpPr>
          <a:xfrm rot="4080040">
            <a:off x="267728" y="243647"/>
            <a:ext cx="611096" cy="591757"/>
            <a:chOff x="4865706" y="4363643"/>
            <a:chExt cx="398874" cy="386251"/>
          </a:xfrm>
        </p:grpSpPr>
        <p:sp>
          <p:nvSpPr>
            <p:cNvPr id="507" name="Google Shape;507;p1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7"/>
          <p:cNvGrpSpPr/>
          <p:nvPr/>
        </p:nvGrpSpPr>
        <p:grpSpPr>
          <a:xfrm rot="-9900320">
            <a:off x="1085189" y="389896"/>
            <a:ext cx="499949" cy="299210"/>
            <a:chOff x="1496834" y="4360951"/>
            <a:chExt cx="262802" cy="157262"/>
          </a:xfrm>
        </p:grpSpPr>
        <p:sp>
          <p:nvSpPr>
            <p:cNvPr id="514" name="Google Shape;514;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17"/>
          <p:cNvGrpSpPr/>
          <p:nvPr/>
        </p:nvGrpSpPr>
        <p:grpSpPr>
          <a:xfrm rot="4738620">
            <a:off x="8575693" y="1131747"/>
            <a:ext cx="512538" cy="306749"/>
            <a:chOff x="1496834" y="4360951"/>
            <a:chExt cx="262802" cy="157262"/>
          </a:xfrm>
        </p:grpSpPr>
        <p:sp>
          <p:nvSpPr>
            <p:cNvPr id="517" name="Google Shape;517;p1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7"/>
          <p:cNvGrpSpPr/>
          <p:nvPr/>
        </p:nvGrpSpPr>
        <p:grpSpPr>
          <a:xfrm>
            <a:off x="7554735" y="46845"/>
            <a:ext cx="591627" cy="563032"/>
            <a:chOff x="8402484" y="928166"/>
            <a:chExt cx="352621" cy="335577"/>
          </a:xfrm>
        </p:grpSpPr>
        <p:sp>
          <p:nvSpPr>
            <p:cNvPr id="520" name="Google Shape;520;p17"/>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7"/>
          <p:cNvSpPr txBox="1"/>
          <p:nvPr>
            <p:ph type="title"/>
          </p:nvPr>
        </p:nvSpPr>
        <p:spPr>
          <a:xfrm>
            <a:off x="5653950" y="1645175"/>
            <a:ext cx="267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17"/>
          <p:cNvSpPr txBox="1"/>
          <p:nvPr>
            <p:ph idx="1" type="subTitle"/>
          </p:nvPr>
        </p:nvSpPr>
        <p:spPr>
          <a:xfrm>
            <a:off x="5653950" y="2472225"/>
            <a:ext cx="2670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528" name="Shape 528"/>
        <p:cNvGrpSpPr/>
        <p:nvPr/>
      </p:nvGrpSpPr>
      <p:grpSpPr>
        <a:xfrm>
          <a:off x="0" y="0"/>
          <a:ext cx="0" cy="0"/>
          <a:chOff x="0" y="0"/>
          <a:chExt cx="0" cy="0"/>
        </a:xfrm>
      </p:grpSpPr>
      <p:grpSp>
        <p:nvGrpSpPr>
          <p:cNvPr id="529" name="Google Shape;529;p18"/>
          <p:cNvGrpSpPr/>
          <p:nvPr/>
        </p:nvGrpSpPr>
        <p:grpSpPr>
          <a:xfrm rot="9370470">
            <a:off x="-368205" y="-302160"/>
            <a:ext cx="1316184" cy="1315708"/>
            <a:chOff x="-1200937" y="975514"/>
            <a:chExt cx="1135331" cy="1134921"/>
          </a:xfrm>
        </p:grpSpPr>
        <p:sp>
          <p:nvSpPr>
            <p:cNvPr id="530" name="Google Shape;530;p1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18"/>
            <p:cNvGrpSpPr/>
            <p:nvPr/>
          </p:nvGrpSpPr>
          <p:grpSpPr>
            <a:xfrm>
              <a:off x="-1200937" y="975514"/>
              <a:ext cx="1135331" cy="1124531"/>
              <a:chOff x="-1200937" y="975514"/>
              <a:chExt cx="1135331" cy="1124531"/>
            </a:xfrm>
          </p:grpSpPr>
          <p:sp>
            <p:nvSpPr>
              <p:cNvPr id="532" name="Google Shape;532;p1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18"/>
          <p:cNvSpPr/>
          <p:nvPr/>
        </p:nvSpPr>
        <p:spPr>
          <a:xfrm>
            <a:off x="-1842650" y="219123"/>
            <a:ext cx="2352607" cy="2352625"/>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8"/>
          <p:cNvGrpSpPr/>
          <p:nvPr/>
        </p:nvGrpSpPr>
        <p:grpSpPr>
          <a:xfrm rot="1196739">
            <a:off x="6150401" y="-2119387"/>
            <a:ext cx="3094414" cy="3153270"/>
            <a:chOff x="-1523846" y="-382017"/>
            <a:chExt cx="1293778" cy="1318386"/>
          </a:xfrm>
        </p:grpSpPr>
        <p:sp>
          <p:nvSpPr>
            <p:cNvPr id="545" name="Google Shape;545;p18"/>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18"/>
          <p:cNvGrpSpPr/>
          <p:nvPr/>
        </p:nvGrpSpPr>
        <p:grpSpPr>
          <a:xfrm>
            <a:off x="8527535" y="4409270"/>
            <a:ext cx="591627" cy="563032"/>
            <a:chOff x="8402484" y="928166"/>
            <a:chExt cx="352621" cy="335577"/>
          </a:xfrm>
        </p:grpSpPr>
        <p:sp>
          <p:nvSpPr>
            <p:cNvPr id="548" name="Google Shape;548;p18"/>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rot="2699764">
            <a:off x="8562757" y="3666784"/>
            <a:ext cx="540652" cy="323551"/>
            <a:chOff x="1496834" y="4360951"/>
            <a:chExt cx="262802" cy="157262"/>
          </a:xfrm>
        </p:grpSpPr>
        <p:sp>
          <p:nvSpPr>
            <p:cNvPr id="555" name="Google Shape;555;p1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8"/>
          <p:cNvSpPr txBox="1"/>
          <p:nvPr>
            <p:ph idx="1" type="body"/>
          </p:nvPr>
        </p:nvSpPr>
        <p:spPr>
          <a:xfrm>
            <a:off x="724325" y="1355925"/>
            <a:ext cx="38478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8" name="Google Shape;558;p18"/>
          <p:cNvSpPr txBox="1"/>
          <p:nvPr>
            <p:ph idx="2" type="body"/>
          </p:nvPr>
        </p:nvSpPr>
        <p:spPr>
          <a:xfrm>
            <a:off x="4676325" y="1355925"/>
            <a:ext cx="3747000" cy="3324900"/>
          </a:xfrm>
          <a:prstGeom prst="rect">
            <a:avLst/>
          </a:prstGeom>
        </p:spPr>
        <p:txBody>
          <a:bodyPr anchorCtr="0" anchor="b" bIns="91425" lIns="91425" spcFirstLastPara="1" rIns="91425" wrap="square" tIns="91425">
            <a:noAutofit/>
          </a:bodyPr>
          <a:lstStyle>
            <a:lvl1pPr indent="-381000" lvl="0" marL="457200" rtl="0">
              <a:lnSpc>
                <a:spcPct val="100000"/>
              </a:lnSpc>
              <a:spcBef>
                <a:spcPts val="0"/>
              </a:spcBef>
              <a:spcAft>
                <a:spcPts val="0"/>
              </a:spcAft>
              <a:buClr>
                <a:schemeClr val="accent1"/>
              </a:buClr>
              <a:buSzPts val="2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9" name="Google Shape;559;p1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60" name="Shape 560"/>
        <p:cNvGrpSpPr/>
        <p:nvPr/>
      </p:nvGrpSpPr>
      <p:grpSpPr>
        <a:xfrm>
          <a:off x="0" y="0"/>
          <a:ext cx="0" cy="0"/>
          <a:chOff x="0" y="0"/>
          <a:chExt cx="0" cy="0"/>
        </a:xfrm>
      </p:grpSpPr>
      <p:sp>
        <p:nvSpPr>
          <p:cNvPr id="561" name="Google Shape;561;p19"/>
          <p:cNvSpPr/>
          <p:nvPr/>
        </p:nvSpPr>
        <p:spPr>
          <a:xfrm>
            <a:off x="7506903" y="-1318179"/>
            <a:ext cx="2652657" cy="2652657"/>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9"/>
          <p:cNvGrpSpPr/>
          <p:nvPr/>
        </p:nvGrpSpPr>
        <p:grpSpPr>
          <a:xfrm rot="-368051">
            <a:off x="7417046" y="4722496"/>
            <a:ext cx="512534" cy="306750"/>
            <a:chOff x="1496834" y="4360951"/>
            <a:chExt cx="262802" cy="157262"/>
          </a:xfrm>
        </p:grpSpPr>
        <p:sp>
          <p:nvSpPr>
            <p:cNvPr id="563" name="Google Shape;563;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9"/>
          <p:cNvGrpSpPr/>
          <p:nvPr/>
        </p:nvGrpSpPr>
        <p:grpSpPr>
          <a:xfrm rot="-161">
            <a:off x="8153711" y="105352"/>
            <a:ext cx="695640" cy="769290"/>
            <a:chOff x="-836924" y="162317"/>
            <a:chExt cx="325507" cy="360003"/>
          </a:xfrm>
        </p:grpSpPr>
        <p:sp>
          <p:nvSpPr>
            <p:cNvPr id="566" name="Google Shape;566;p19"/>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9"/>
          <p:cNvGrpSpPr/>
          <p:nvPr/>
        </p:nvGrpSpPr>
        <p:grpSpPr>
          <a:xfrm flipH="1" rot="827426">
            <a:off x="8259216" y="4384893"/>
            <a:ext cx="611100" cy="591761"/>
            <a:chOff x="4865706" y="4363643"/>
            <a:chExt cx="398874" cy="386251"/>
          </a:xfrm>
        </p:grpSpPr>
        <p:sp>
          <p:nvSpPr>
            <p:cNvPr id="571" name="Google Shape;571;p1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19"/>
          <p:cNvGrpSpPr/>
          <p:nvPr/>
        </p:nvGrpSpPr>
        <p:grpSpPr>
          <a:xfrm rot="2463812">
            <a:off x="393547" y="340387"/>
            <a:ext cx="499964" cy="299203"/>
            <a:chOff x="1496834" y="4360951"/>
            <a:chExt cx="262802" cy="157262"/>
          </a:xfrm>
        </p:grpSpPr>
        <p:sp>
          <p:nvSpPr>
            <p:cNvPr id="578" name="Google Shape;578;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9"/>
          <p:cNvGrpSpPr/>
          <p:nvPr/>
        </p:nvGrpSpPr>
        <p:grpSpPr>
          <a:xfrm rot="5114084">
            <a:off x="8604898" y="1705725"/>
            <a:ext cx="540640" cy="323551"/>
            <a:chOff x="1496834" y="4360951"/>
            <a:chExt cx="262802" cy="157262"/>
          </a:xfrm>
        </p:grpSpPr>
        <p:sp>
          <p:nvSpPr>
            <p:cNvPr id="581" name="Google Shape;581;p1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4" name="Google Shape;584;p19"/>
          <p:cNvSpPr txBox="1"/>
          <p:nvPr>
            <p:ph idx="2" type="title"/>
          </p:nvPr>
        </p:nvSpPr>
        <p:spPr>
          <a:xfrm>
            <a:off x="5176325" y="1495425"/>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5" name="Google Shape;585;p19"/>
          <p:cNvSpPr txBox="1"/>
          <p:nvPr>
            <p:ph idx="1" type="subTitle"/>
          </p:nvPr>
        </p:nvSpPr>
        <p:spPr>
          <a:xfrm>
            <a:off x="5176325" y="1873600"/>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6" name="Google Shape;586;p19"/>
          <p:cNvSpPr txBox="1"/>
          <p:nvPr>
            <p:ph idx="3" type="title"/>
          </p:nvPr>
        </p:nvSpPr>
        <p:spPr>
          <a:xfrm>
            <a:off x="5176325" y="2562288"/>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7" name="Google Shape;587;p19"/>
          <p:cNvSpPr txBox="1"/>
          <p:nvPr>
            <p:ph idx="4" type="subTitle"/>
          </p:nvPr>
        </p:nvSpPr>
        <p:spPr>
          <a:xfrm>
            <a:off x="5176325" y="2940413"/>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 name="Google Shape;588;p19"/>
          <p:cNvSpPr txBox="1"/>
          <p:nvPr>
            <p:ph idx="5" type="title"/>
          </p:nvPr>
        </p:nvSpPr>
        <p:spPr>
          <a:xfrm>
            <a:off x="5176325" y="3629150"/>
            <a:ext cx="3100800" cy="446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9" name="Google Shape;589;p19"/>
          <p:cNvSpPr txBox="1"/>
          <p:nvPr>
            <p:ph idx="6" type="subTitle"/>
          </p:nvPr>
        </p:nvSpPr>
        <p:spPr>
          <a:xfrm>
            <a:off x="5176325" y="4007225"/>
            <a:ext cx="31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90" name="Shape 590"/>
        <p:cNvGrpSpPr/>
        <p:nvPr/>
      </p:nvGrpSpPr>
      <p:grpSpPr>
        <a:xfrm>
          <a:off x="0" y="0"/>
          <a:ext cx="0" cy="0"/>
          <a:chOff x="0" y="0"/>
          <a:chExt cx="0" cy="0"/>
        </a:xfrm>
      </p:grpSpPr>
      <p:grpSp>
        <p:nvGrpSpPr>
          <p:cNvPr id="591" name="Google Shape;591;p20"/>
          <p:cNvGrpSpPr/>
          <p:nvPr/>
        </p:nvGrpSpPr>
        <p:grpSpPr>
          <a:xfrm rot="8773414">
            <a:off x="401374" y="1001233"/>
            <a:ext cx="1316154" cy="1315679"/>
            <a:chOff x="-1200937" y="975514"/>
            <a:chExt cx="1135331" cy="1134921"/>
          </a:xfrm>
        </p:grpSpPr>
        <p:sp>
          <p:nvSpPr>
            <p:cNvPr id="592" name="Google Shape;592;p20"/>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0"/>
            <p:cNvGrpSpPr/>
            <p:nvPr/>
          </p:nvGrpSpPr>
          <p:grpSpPr>
            <a:xfrm>
              <a:off x="-1200937" y="975514"/>
              <a:ext cx="1135331" cy="1124531"/>
              <a:chOff x="-1200937" y="975514"/>
              <a:chExt cx="1135331" cy="1124531"/>
            </a:xfrm>
          </p:grpSpPr>
          <p:sp>
            <p:nvSpPr>
              <p:cNvPr id="594" name="Google Shape;594;p20"/>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20"/>
          <p:cNvSpPr/>
          <p:nvPr/>
        </p:nvSpPr>
        <p:spPr>
          <a:xfrm rot="4436934">
            <a:off x="-1623654" y="-534130"/>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20"/>
          <p:cNvGrpSpPr/>
          <p:nvPr/>
        </p:nvGrpSpPr>
        <p:grpSpPr>
          <a:xfrm rot="4738620">
            <a:off x="8480443" y="1338122"/>
            <a:ext cx="512538" cy="306749"/>
            <a:chOff x="1496834" y="4360951"/>
            <a:chExt cx="262802" cy="157262"/>
          </a:xfrm>
        </p:grpSpPr>
        <p:sp>
          <p:nvSpPr>
            <p:cNvPr id="607" name="Google Shape;607;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0"/>
          <p:cNvSpPr/>
          <p:nvPr/>
        </p:nvSpPr>
        <p:spPr>
          <a:xfrm>
            <a:off x="7247550" y="3236802"/>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0"/>
          <p:cNvGrpSpPr/>
          <p:nvPr/>
        </p:nvGrpSpPr>
        <p:grpSpPr>
          <a:xfrm flipH="1" rot="-8100000">
            <a:off x="7878784" y="3101962"/>
            <a:ext cx="2933841" cy="2347442"/>
            <a:chOff x="4519055" y="4062471"/>
            <a:chExt cx="1959145" cy="1567562"/>
          </a:xfrm>
        </p:grpSpPr>
        <p:sp>
          <p:nvSpPr>
            <p:cNvPr id="611" name="Google Shape;611;p2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0"/>
          <p:cNvGrpSpPr/>
          <p:nvPr/>
        </p:nvGrpSpPr>
        <p:grpSpPr>
          <a:xfrm>
            <a:off x="8440910" y="257983"/>
            <a:ext cx="591627" cy="563032"/>
            <a:chOff x="8402484" y="928166"/>
            <a:chExt cx="352621" cy="335577"/>
          </a:xfrm>
        </p:grpSpPr>
        <p:sp>
          <p:nvSpPr>
            <p:cNvPr id="614" name="Google Shape;614;p20"/>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0"/>
          <p:cNvGrpSpPr/>
          <p:nvPr/>
        </p:nvGrpSpPr>
        <p:grpSpPr>
          <a:xfrm rot="-827426">
            <a:off x="208441" y="4349430"/>
            <a:ext cx="611100" cy="591761"/>
            <a:chOff x="4865706" y="4363643"/>
            <a:chExt cx="398874" cy="386251"/>
          </a:xfrm>
        </p:grpSpPr>
        <p:sp>
          <p:nvSpPr>
            <p:cNvPr id="621" name="Google Shape;621;p20"/>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0"/>
          <p:cNvGrpSpPr/>
          <p:nvPr/>
        </p:nvGrpSpPr>
        <p:grpSpPr>
          <a:xfrm rot="5964531">
            <a:off x="48006" y="3700824"/>
            <a:ext cx="499953" cy="299208"/>
            <a:chOff x="1496834" y="4360951"/>
            <a:chExt cx="262802" cy="157262"/>
          </a:xfrm>
        </p:grpSpPr>
        <p:sp>
          <p:nvSpPr>
            <p:cNvPr id="628" name="Google Shape;628;p2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0"/>
          <p:cNvSpPr txBox="1"/>
          <p:nvPr>
            <p:ph type="title"/>
          </p:nvPr>
        </p:nvSpPr>
        <p:spPr>
          <a:xfrm>
            <a:off x="2145958"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1" name="Google Shape;631;p20"/>
          <p:cNvSpPr txBox="1"/>
          <p:nvPr>
            <p:ph idx="1" type="subTitle"/>
          </p:nvPr>
        </p:nvSpPr>
        <p:spPr>
          <a:xfrm>
            <a:off x="2145956"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20"/>
          <p:cNvSpPr txBox="1"/>
          <p:nvPr>
            <p:ph idx="2" type="title"/>
          </p:nvPr>
        </p:nvSpPr>
        <p:spPr>
          <a:xfrm>
            <a:off x="5564866" y="16944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3" name="Google Shape;633;p20"/>
          <p:cNvSpPr txBox="1"/>
          <p:nvPr>
            <p:ph idx="3" type="subTitle"/>
          </p:nvPr>
        </p:nvSpPr>
        <p:spPr>
          <a:xfrm>
            <a:off x="5564862"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0"/>
          <p:cNvSpPr txBox="1"/>
          <p:nvPr>
            <p:ph idx="4" type="title"/>
          </p:nvPr>
        </p:nvSpPr>
        <p:spPr>
          <a:xfrm>
            <a:off x="160093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5" name="Google Shape;635;p20"/>
          <p:cNvSpPr txBox="1"/>
          <p:nvPr>
            <p:ph idx="5" type="subTitle"/>
          </p:nvPr>
        </p:nvSpPr>
        <p:spPr>
          <a:xfrm>
            <a:off x="1600934"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20"/>
          <p:cNvSpPr txBox="1"/>
          <p:nvPr>
            <p:ph idx="6" type="title"/>
          </p:nvPr>
        </p:nvSpPr>
        <p:spPr>
          <a:xfrm>
            <a:off x="5019844" y="3432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20"/>
          <p:cNvSpPr txBox="1"/>
          <p:nvPr>
            <p:ph idx="7" type="subTitle"/>
          </p:nvPr>
        </p:nvSpPr>
        <p:spPr>
          <a:xfrm>
            <a:off x="5019841" y="3942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8" name="Google Shape;638;p20"/>
          <p:cNvSpPr txBox="1"/>
          <p:nvPr>
            <p:ph idx="8"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grpSp>
        <p:nvGrpSpPr>
          <p:cNvPr id="26" name="Google Shape;26;p3"/>
          <p:cNvGrpSpPr/>
          <p:nvPr/>
        </p:nvGrpSpPr>
        <p:grpSpPr>
          <a:xfrm rot="-7977313">
            <a:off x="6920023" y="1150742"/>
            <a:ext cx="1316226" cy="1315751"/>
            <a:chOff x="-1200937" y="975514"/>
            <a:chExt cx="1135331" cy="1134921"/>
          </a:xfrm>
        </p:grpSpPr>
        <p:sp>
          <p:nvSpPr>
            <p:cNvPr id="27" name="Google Shape;27;p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1200937" y="975514"/>
              <a:ext cx="1135331" cy="1124531"/>
              <a:chOff x="-1200937" y="975514"/>
              <a:chExt cx="1135331" cy="1124531"/>
            </a:xfrm>
          </p:grpSpPr>
          <p:sp>
            <p:nvSpPr>
              <p:cNvPr id="29" name="Google Shape;29;p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 name="Google Shape;40;p3"/>
          <p:cNvSpPr/>
          <p:nvPr/>
        </p:nvSpPr>
        <p:spPr>
          <a:xfrm>
            <a:off x="-3212368" y="-319218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105807" y="-20213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rot="-3060657">
            <a:off x="-1755250" y="-320902"/>
            <a:ext cx="3094349" cy="3153204"/>
            <a:chOff x="-1523846" y="-382017"/>
            <a:chExt cx="1293778" cy="1318386"/>
          </a:xfrm>
        </p:grpSpPr>
        <p:sp>
          <p:nvSpPr>
            <p:cNvPr id="43" name="Google Shape;43;p3"/>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3"/>
          <p:cNvGrpSpPr/>
          <p:nvPr/>
        </p:nvGrpSpPr>
        <p:grpSpPr>
          <a:xfrm rot="6754927">
            <a:off x="878420" y="3877429"/>
            <a:ext cx="512523" cy="306752"/>
            <a:chOff x="1496834" y="4360951"/>
            <a:chExt cx="262802" cy="157262"/>
          </a:xfrm>
        </p:grpSpPr>
        <p:sp>
          <p:nvSpPr>
            <p:cNvPr id="46" name="Google Shape;46;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rot="310226">
            <a:off x="235448" y="4038573"/>
            <a:ext cx="631186" cy="743948"/>
            <a:chOff x="2441746" y="1158751"/>
            <a:chExt cx="470875" cy="554997"/>
          </a:xfrm>
        </p:grpSpPr>
        <p:sp>
          <p:nvSpPr>
            <p:cNvPr id="49" name="Google Shape;49;p3"/>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rot="4945863">
            <a:off x="7812419" y="154845"/>
            <a:ext cx="695647" cy="769294"/>
            <a:chOff x="-836924" y="162317"/>
            <a:chExt cx="325507" cy="360003"/>
          </a:xfrm>
        </p:grpSpPr>
        <p:sp>
          <p:nvSpPr>
            <p:cNvPr id="57" name="Google Shape;57;p3"/>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a:off x="1847710" y="330495"/>
            <a:ext cx="591627" cy="563032"/>
            <a:chOff x="8402484" y="928166"/>
            <a:chExt cx="352621" cy="335577"/>
          </a:xfrm>
        </p:grpSpPr>
        <p:sp>
          <p:nvSpPr>
            <p:cNvPr id="62" name="Google Shape;62;p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rot="9395201">
            <a:off x="3278466" y="283346"/>
            <a:ext cx="499995" cy="299201"/>
            <a:chOff x="1496834" y="4360951"/>
            <a:chExt cx="262802" cy="157262"/>
          </a:xfrm>
        </p:grpSpPr>
        <p:sp>
          <p:nvSpPr>
            <p:cNvPr id="69" name="Google Shape;69;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rot="2699764">
            <a:off x="8515832" y="1095221"/>
            <a:ext cx="540652" cy="323551"/>
            <a:chOff x="1496834" y="4360951"/>
            <a:chExt cx="262802" cy="157262"/>
          </a:xfrm>
        </p:grpSpPr>
        <p:sp>
          <p:nvSpPr>
            <p:cNvPr id="72" name="Google Shape;72;p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3"/>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3"/>
          <p:cNvSpPr txBox="1"/>
          <p:nvPr>
            <p:ph hasCustomPrompt="1" idx="2" type="title"/>
          </p:nvPr>
        </p:nvSpPr>
        <p:spPr>
          <a:xfrm>
            <a:off x="3850203" y="1181500"/>
            <a:ext cx="144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 name="Google Shape;76;p3"/>
          <p:cNvSpPr txBox="1"/>
          <p:nvPr>
            <p:ph idx="1" type="subTitle"/>
          </p:nvPr>
        </p:nvSpPr>
        <p:spPr>
          <a:xfrm>
            <a:off x="2038200" y="3589375"/>
            <a:ext cx="5067600" cy="5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39" name="Shape 639"/>
        <p:cNvGrpSpPr/>
        <p:nvPr/>
      </p:nvGrpSpPr>
      <p:grpSpPr>
        <a:xfrm>
          <a:off x="0" y="0"/>
          <a:ext cx="0" cy="0"/>
          <a:chOff x="0" y="0"/>
          <a:chExt cx="0" cy="0"/>
        </a:xfrm>
      </p:grpSpPr>
      <p:sp>
        <p:nvSpPr>
          <p:cNvPr id="640" name="Google Shape;640;p21"/>
          <p:cNvSpPr/>
          <p:nvPr/>
        </p:nvSpPr>
        <p:spPr>
          <a:xfrm flipH="1" rot="-3392681">
            <a:off x="8381705" y="359420"/>
            <a:ext cx="2906081" cy="290608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1"/>
          <p:cNvGrpSpPr/>
          <p:nvPr/>
        </p:nvGrpSpPr>
        <p:grpSpPr>
          <a:xfrm flipH="1" rot="-6425161">
            <a:off x="8596234" y="117841"/>
            <a:ext cx="1316149" cy="1315673"/>
            <a:chOff x="-1200937" y="975514"/>
            <a:chExt cx="1135331" cy="1134921"/>
          </a:xfrm>
        </p:grpSpPr>
        <p:sp>
          <p:nvSpPr>
            <p:cNvPr id="642" name="Google Shape;642;p21"/>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21"/>
            <p:cNvGrpSpPr/>
            <p:nvPr/>
          </p:nvGrpSpPr>
          <p:grpSpPr>
            <a:xfrm>
              <a:off x="-1200937" y="975514"/>
              <a:ext cx="1135331" cy="1124531"/>
              <a:chOff x="-1200937" y="975514"/>
              <a:chExt cx="1135331" cy="1124531"/>
            </a:xfrm>
          </p:grpSpPr>
          <p:sp>
            <p:nvSpPr>
              <p:cNvPr id="644" name="Google Shape;644;p21"/>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21"/>
          <p:cNvGrpSpPr/>
          <p:nvPr/>
        </p:nvGrpSpPr>
        <p:grpSpPr>
          <a:xfrm flipH="1" rot="-6321615">
            <a:off x="231112" y="1509493"/>
            <a:ext cx="512534" cy="306741"/>
            <a:chOff x="1496834" y="4360951"/>
            <a:chExt cx="262802" cy="157262"/>
          </a:xfrm>
        </p:grpSpPr>
        <p:sp>
          <p:nvSpPr>
            <p:cNvPr id="656" name="Google Shape;656;p21"/>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1"/>
          <p:cNvGrpSpPr/>
          <p:nvPr/>
        </p:nvGrpSpPr>
        <p:grpSpPr>
          <a:xfrm flipH="1" rot="161">
            <a:off x="180612" y="270539"/>
            <a:ext cx="695640" cy="769290"/>
            <a:chOff x="-836924" y="162317"/>
            <a:chExt cx="325507" cy="360003"/>
          </a:xfrm>
        </p:grpSpPr>
        <p:sp>
          <p:nvSpPr>
            <p:cNvPr id="659" name="Google Shape;659;p21"/>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1"/>
          <p:cNvSpPr/>
          <p:nvPr/>
        </p:nvSpPr>
        <p:spPr>
          <a:xfrm flipH="1">
            <a:off x="-2182429" y="2431877"/>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21"/>
          <p:cNvGrpSpPr/>
          <p:nvPr/>
        </p:nvGrpSpPr>
        <p:grpSpPr>
          <a:xfrm rot="9400850">
            <a:off x="-2196321" y="3430844"/>
            <a:ext cx="2933873" cy="2347467"/>
            <a:chOff x="4519055" y="4062471"/>
            <a:chExt cx="1959145" cy="1567562"/>
          </a:xfrm>
        </p:grpSpPr>
        <p:sp>
          <p:nvSpPr>
            <p:cNvPr id="665" name="Google Shape;665;p21"/>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1"/>
          <p:cNvSpPr txBox="1"/>
          <p:nvPr>
            <p:ph type="title"/>
          </p:nvPr>
        </p:nvSpPr>
        <p:spPr>
          <a:xfrm>
            <a:off x="948824"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21"/>
          <p:cNvSpPr txBox="1"/>
          <p:nvPr>
            <p:ph idx="1" type="subTitle"/>
          </p:nvPr>
        </p:nvSpPr>
        <p:spPr>
          <a:xfrm>
            <a:off x="948824"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21"/>
          <p:cNvSpPr txBox="1"/>
          <p:nvPr>
            <p:ph idx="2" type="title"/>
          </p:nvPr>
        </p:nvSpPr>
        <p:spPr>
          <a:xfrm>
            <a:off x="3578997"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21"/>
          <p:cNvSpPr txBox="1"/>
          <p:nvPr>
            <p:ph idx="3" type="subTitle"/>
          </p:nvPr>
        </p:nvSpPr>
        <p:spPr>
          <a:xfrm>
            <a:off x="3578997"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1" name="Google Shape;671;p21"/>
          <p:cNvSpPr txBox="1"/>
          <p:nvPr>
            <p:ph idx="4" type="title"/>
          </p:nvPr>
        </p:nvSpPr>
        <p:spPr>
          <a:xfrm>
            <a:off x="948824"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21"/>
          <p:cNvSpPr txBox="1"/>
          <p:nvPr>
            <p:ph idx="5" type="subTitle"/>
          </p:nvPr>
        </p:nvSpPr>
        <p:spPr>
          <a:xfrm>
            <a:off x="948824"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3" name="Google Shape;673;p21"/>
          <p:cNvSpPr txBox="1"/>
          <p:nvPr>
            <p:ph idx="6" type="title"/>
          </p:nvPr>
        </p:nvSpPr>
        <p:spPr>
          <a:xfrm>
            <a:off x="3578997"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21"/>
          <p:cNvSpPr txBox="1"/>
          <p:nvPr>
            <p:ph idx="7" type="subTitle"/>
          </p:nvPr>
        </p:nvSpPr>
        <p:spPr>
          <a:xfrm>
            <a:off x="3578997"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5" name="Google Shape;675;p21"/>
          <p:cNvSpPr txBox="1"/>
          <p:nvPr>
            <p:ph idx="8" type="title"/>
          </p:nvPr>
        </p:nvSpPr>
        <p:spPr>
          <a:xfrm>
            <a:off x="6209176" y="18828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21"/>
          <p:cNvSpPr txBox="1"/>
          <p:nvPr>
            <p:ph idx="9" type="subTitle"/>
          </p:nvPr>
        </p:nvSpPr>
        <p:spPr>
          <a:xfrm>
            <a:off x="6209176" y="23932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7" name="Google Shape;677;p21"/>
          <p:cNvSpPr txBox="1"/>
          <p:nvPr>
            <p:ph idx="13" type="title"/>
          </p:nvPr>
        </p:nvSpPr>
        <p:spPr>
          <a:xfrm>
            <a:off x="6209176" y="36210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8" name="Google Shape;678;p21"/>
          <p:cNvSpPr txBox="1"/>
          <p:nvPr>
            <p:ph idx="14" type="subTitle"/>
          </p:nvPr>
        </p:nvSpPr>
        <p:spPr>
          <a:xfrm>
            <a:off x="6209176" y="41314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21"/>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680" name="Shape 680"/>
        <p:cNvGrpSpPr/>
        <p:nvPr/>
      </p:nvGrpSpPr>
      <p:grpSpPr>
        <a:xfrm>
          <a:off x="0" y="0"/>
          <a:ext cx="0" cy="0"/>
          <a:chOff x="0" y="0"/>
          <a:chExt cx="0" cy="0"/>
        </a:xfrm>
      </p:grpSpPr>
      <p:grpSp>
        <p:nvGrpSpPr>
          <p:cNvPr id="681" name="Google Shape;681;p22"/>
          <p:cNvGrpSpPr/>
          <p:nvPr/>
        </p:nvGrpSpPr>
        <p:grpSpPr>
          <a:xfrm rot="-8100000">
            <a:off x="7236322" y="3408985"/>
            <a:ext cx="3094352" cy="3153207"/>
            <a:chOff x="-1523846" y="-382017"/>
            <a:chExt cx="1293778" cy="1318386"/>
          </a:xfrm>
        </p:grpSpPr>
        <p:sp>
          <p:nvSpPr>
            <p:cNvPr id="682" name="Google Shape;682;p22"/>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22"/>
          <p:cNvSpPr txBox="1"/>
          <p:nvPr/>
        </p:nvSpPr>
        <p:spPr>
          <a:xfrm>
            <a:off x="720000" y="3575225"/>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200">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685" name="Google Shape;685;p22"/>
          <p:cNvGrpSpPr/>
          <p:nvPr/>
        </p:nvGrpSpPr>
        <p:grpSpPr>
          <a:xfrm rot="2834149">
            <a:off x="161137" y="636872"/>
            <a:ext cx="512535" cy="306749"/>
            <a:chOff x="1496834" y="4360951"/>
            <a:chExt cx="262802" cy="157262"/>
          </a:xfrm>
        </p:grpSpPr>
        <p:sp>
          <p:nvSpPr>
            <p:cNvPr id="686" name="Google Shape;686;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2"/>
          <p:cNvGrpSpPr/>
          <p:nvPr/>
        </p:nvGrpSpPr>
        <p:grpSpPr>
          <a:xfrm rot="310226">
            <a:off x="7982260" y="4167685"/>
            <a:ext cx="631186" cy="743948"/>
            <a:chOff x="2441746" y="1158751"/>
            <a:chExt cx="470875" cy="554997"/>
          </a:xfrm>
        </p:grpSpPr>
        <p:sp>
          <p:nvSpPr>
            <p:cNvPr id="689" name="Google Shape;689;p22"/>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2"/>
          <p:cNvGrpSpPr/>
          <p:nvPr/>
        </p:nvGrpSpPr>
        <p:grpSpPr>
          <a:xfrm>
            <a:off x="121610" y="4429583"/>
            <a:ext cx="591627" cy="563032"/>
            <a:chOff x="8402484" y="928166"/>
            <a:chExt cx="352621" cy="335577"/>
          </a:xfrm>
        </p:grpSpPr>
        <p:sp>
          <p:nvSpPr>
            <p:cNvPr id="697" name="Google Shape;697;p22"/>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22"/>
          <p:cNvGrpSpPr/>
          <p:nvPr/>
        </p:nvGrpSpPr>
        <p:grpSpPr>
          <a:xfrm rot="6791844">
            <a:off x="8425811" y="3951545"/>
            <a:ext cx="499984" cy="299205"/>
            <a:chOff x="1496834" y="4360951"/>
            <a:chExt cx="262802" cy="157262"/>
          </a:xfrm>
        </p:grpSpPr>
        <p:sp>
          <p:nvSpPr>
            <p:cNvPr id="704" name="Google Shape;704;p2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2"/>
          <p:cNvSpPr txBox="1"/>
          <p:nvPr>
            <p:ph type="ctrTitle"/>
          </p:nvPr>
        </p:nvSpPr>
        <p:spPr>
          <a:xfrm>
            <a:off x="713225" y="285750"/>
            <a:ext cx="3727200" cy="10827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200">
                <a:latin typeface="Montserrat Alternates"/>
                <a:ea typeface="Montserrat Alternates"/>
                <a:cs typeface="Montserrat Alternates"/>
                <a:sym typeface="Montserrat Alternate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7" name="Google Shape;707;p22"/>
          <p:cNvSpPr txBox="1"/>
          <p:nvPr>
            <p:ph idx="1" type="subTitle"/>
          </p:nvPr>
        </p:nvSpPr>
        <p:spPr>
          <a:xfrm>
            <a:off x="713675" y="1995925"/>
            <a:ext cx="3727200" cy="15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08" name="Shape 708"/>
        <p:cNvGrpSpPr/>
        <p:nvPr/>
      </p:nvGrpSpPr>
      <p:grpSpPr>
        <a:xfrm>
          <a:off x="0" y="0"/>
          <a:ext cx="0" cy="0"/>
          <a:chOff x="0" y="0"/>
          <a:chExt cx="0" cy="0"/>
        </a:xfrm>
      </p:grpSpPr>
      <p:grpSp>
        <p:nvGrpSpPr>
          <p:cNvPr id="709" name="Google Shape;709;p23"/>
          <p:cNvGrpSpPr/>
          <p:nvPr/>
        </p:nvGrpSpPr>
        <p:grpSpPr>
          <a:xfrm rot="8773414">
            <a:off x="741099" y="4154008"/>
            <a:ext cx="1316154" cy="1315679"/>
            <a:chOff x="-1200937" y="975514"/>
            <a:chExt cx="1135331" cy="1134921"/>
          </a:xfrm>
        </p:grpSpPr>
        <p:sp>
          <p:nvSpPr>
            <p:cNvPr id="710" name="Google Shape;710;p23"/>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23"/>
            <p:cNvGrpSpPr/>
            <p:nvPr/>
          </p:nvGrpSpPr>
          <p:grpSpPr>
            <a:xfrm>
              <a:off x="-1200937" y="975514"/>
              <a:ext cx="1135331" cy="1124531"/>
              <a:chOff x="-1200937" y="975514"/>
              <a:chExt cx="1135331" cy="1124531"/>
            </a:xfrm>
          </p:grpSpPr>
          <p:sp>
            <p:nvSpPr>
              <p:cNvPr id="712" name="Google Shape;712;p23"/>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 name="Google Shape;723;p23"/>
          <p:cNvSpPr/>
          <p:nvPr/>
        </p:nvSpPr>
        <p:spPr>
          <a:xfrm flipH="1" rot="6363066">
            <a:off x="-1623654" y="2891846"/>
            <a:ext cx="2905956" cy="2905956"/>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23"/>
          <p:cNvGrpSpPr/>
          <p:nvPr/>
        </p:nvGrpSpPr>
        <p:grpSpPr>
          <a:xfrm flipH="1" rot="6061380">
            <a:off x="8480443" y="3618800"/>
            <a:ext cx="512538" cy="306749"/>
            <a:chOff x="1496834" y="4360951"/>
            <a:chExt cx="262802" cy="157262"/>
          </a:xfrm>
        </p:grpSpPr>
        <p:sp>
          <p:nvSpPr>
            <p:cNvPr id="725" name="Google Shape;725;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23"/>
          <p:cNvSpPr/>
          <p:nvPr/>
        </p:nvSpPr>
        <p:spPr>
          <a:xfrm flipH="1" rot="10800000">
            <a:off x="7771425" y="-1022099"/>
            <a:ext cx="2906093" cy="2906093"/>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23"/>
          <p:cNvGrpSpPr/>
          <p:nvPr/>
        </p:nvGrpSpPr>
        <p:grpSpPr>
          <a:xfrm rot="-2700000">
            <a:off x="7838334" y="114480"/>
            <a:ext cx="2933841" cy="2347442"/>
            <a:chOff x="4519055" y="4062471"/>
            <a:chExt cx="1959145" cy="1567562"/>
          </a:xfrm>
        </p:grpSpPr>
        <p:sp>
          <p:nvSpPr>
            <p:cNvPr id="729" name="Google Shape;729;p23"/>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3"/>
          <p:cNvGrpSpPr/>
          <p:nvPr/>
        </p:nvGrpSpPr>
        <p:grpSpPr>
          <a:xfrm flipH="1" rot="1362913">
            <a:off x="8440535" y="4442653"/>
            <a:ext cx="591641" cy="563046"/>
            <a:chOff x="8402484" y="928166"/>
            <a:chExt cx="352621" cy="335577"/>
          </a:xfrm>
        </p:grpSpPr>
        <p:sp>
          <p:nvSpPr>
            <p:cNvPr id="732" name="Google Shape;732;p23"/>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3"/>
          <p:cNvGrpSpPr/>
          <p:nvPr/>
        </p:nvGrpSpPr>
        <p:grpSpPr>
          <a:xfrm flipH="1" rot="-3611717">
            <a:off x="-945" y="277950"/>
            <a:ext cx="611096" cy="591758"/>
            <a:chOff x="4865706" y="4363643"/>
            <a:chExt cx="398874" cy="386251"/>
          </a:xfrm>
        </p:grpSpPr>
        <p:sp>
          <p:nvSpPr>
            <p:cNvPr id="739" name="Google Shape;739;p23"/>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23"/>
          <p:cNvGrpSpPr/>
          <p:nvPr/>
        </p:nvGrpSpPr>
        <p:grpSpPr>
          <a:xfrm flipH="1" rot="4835469">
            <a:off x="48006" y="1263640"/>
            <a:ext cx="499953" cy="299208"/>
            <a:chOff x="1496834" y="4360951"/>
            <a:chExt cx="262802" cy="157262"/>
          </a:xfrm>
        </p:grpSpPr>
        <p:sp>
          <p:nvSpPr>
            <p:cNvPr id="746" name="Google Shape;746;p23"/>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748" name="Shape 748"/>
        <p:cNvGrpSpPr/>
        <p:nvPr/>
      </p:nvGrpSpPr>
      <p:grpSpPr>
        <a:xfrm>
          <a:off x="0" y="0"/>
          <a:ext cx="0" cy="0"/>
          <a:chOff x="0" y="0"/>
          <a:chExt cx="0" cy="0"/>
        </a:xfrm>
      </p:grpSpPr>
      <p:grpSp>
        <p:nvGrpSpPr>
          <p:cNvPr id="749" name="Google Shape;749;p24"/>
          <p:cNvGrpSpPr/>
          <p:nvPr/>
        </p:nvGrpSpPr>
        <p:grpSpPr>
          <a:xfrm flipH="1" rot="5542675">
            <a:off x="6720066" y="55501"/>
            <a:ext cx="1316187" cy="1315712"/>
            <a:chOff x="-1200937" y="975514"/>
            <a:chExt cx="1135331" cy="1134921"/>
          </a:xfrm>
        </p:grpSpPr>
        <p:sp>
          <p:nvSpPr>
            <p:cNvPr id="750" name="Google Shape;750;p2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24"/>
            <p:cNvGrpSpPr/>
            <p:nvPr/>
          </p:nvGrpSpPr>
          <p:grpSpPr>
            <a:xfrm>
              <a:off x="-1200937" y="975514"/>
              <a:ext cx="1135331" cy="1124531"/>
              <a:chOff x="-1200937" y="975514"/>
              <a:chExt cx="1135331" cy="1124531"/>
            </a:xfrm>
          </p:grpSpPr>
          <p:sp>
            <p:nvSpPr>
              <p:cNvPr id="752" name="Google Shape;752;p2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24"/>
          <p:cNvSpPr/>
          <p:nvPr/>
        </p:nvSpPr>
        <p:spPr>
          <a:xfrm flipH="1" rot="10800000">
            <a:off x="3350957" y="-2962298"/>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24"/>
          <p:cNvGrpSpPr/>
          <p:nvPr/>
        </p:nvGrpSpPr>
        <p:grpSpPr>
          <a:xfrm flipH="1" rot="-386784">
            <a:off x="78240" y="146729"/>
            <a:ext cx="631196" cy="743960"/>
            <a:chOff x="2441746" y="1158751"/>
            <a:chExt cx="470875" cy="554997"/>
          </a:xfrm>
        </p:grpSpPr>
        <p:sp>
          <p:nvSpPr>
            <p:cNvPr id="765" name="Google Shape;765;p2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4"/>
          <p:cNvGrpSpPr/>
          <p:nvPr/>
        </p:nvGrpSpPr>
        <p:grpSpPr>
          <a:xfrm flipH="1" rot="519130">
            <a:off x="8490343" y="4329906"/>
            <a:ext cx="591625" cy="563030"/>
            <a:chOff x="8402484" y="928166"/>
            <a:chExt cx="352621" cy="335577"/>
          </a:xfrm>
        </p:grpSpPr>
        <p:sp>
          <p:nvSpPr>
            <p:cNvPr id="773" name="Google Shape;773;p24"/>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4"/>
          <p:cNvGrpSpPr/>
          <p:nvPr/>
        </p:nvGrpSpPr>
        <p:grpSpPr>
          <a:xfrm flipH="1" rot="10578498">
            <a:off x="-1945847" y="3034793"/>
            <a:ext cx="3094410" cy="3153266"/>
            <a:chOff x="-1523846" y="-382017"/>
            <a:chExt cx="1293778" cy="1318386"/>
          </a:xfrm>
        </p:grpSpPr>
        <p:sp>
          <p:nvSpPr>
            <p:cNvPr id="780" name="Google Shape;780;p2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4"/>
          <p:cNvGrpSpPr/>
          <p:nvPr/>
        </p:nvGrpSpPr>
        <p:grpSpPr>
          <a:xfrm flipH="1" rot="8955679">
            <a:off x="5191621" y="-1882081"/>
            <a:ext cx="2933792" cy="2347402"/>
            <a:chOff x="4519055" y="4062471"/>
            <a:chExt cx="1959145" cy="1567562"/>
          </a:xfrm>
        </p:grpSpPr>
        <p:sp>
          <p:nvSpPr>
            <p:cNvPr id="783" name="Google Shape;783;p2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4"/>
          <p:cNvGrpSpPr/>
          <p:nvPr/>
        </p:nvGrpSpPr>
        <p:grpSpPr>
          <a:xfrm flipH="1" rot="7709062">
            <a:off x="157152" y="1161146"/>
            <a:ext cx="499969" cy="299209"/>
            <a:chOff x="1496834" y="4360951"/>
            <a:chExt cx="262802" cy="157262"/>
          </a:xfrm>
        </p:grpSpPr>
        <p:sp>
          <p:nvSpPr>
            <p:cNvPr id="786" name="Google Shape;786;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4"/>
          <p:cNvGrpSpPr/>
          <p:nvPr/>
        </p:nvGrpSpPr>
        <p:grpSpPr>
          <a:xfrm flipH="1" rot="8100236">
            <a:off x="8515832" y="3732138"/>
            <a:ext cx="540652" cy="323551"/>
            <a:chOff x="1496834" y="4360951"/>
            <a:chExt cx="262802" cy="157262"/>
          </a:xfrm>
        </p:grpSpPr>
        <p:sp>
          <p:nvSpPr>
            <p:cNvPr id="789" name="Google Shape;789;p2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spTree>
      <p:nvGrpSpPr>
        <p:cNvPr id="791" name="Shape 791"/>
        <p:cNvGrpSpPr/>
        <p:nvPr/>
      </p:nvGrpSpPr>
      <p:grpSpPr>
        <a:xfrm>
          <a:off x="0" y="0"/>
          <a:ext cx="0" cy="0"/>
          <a:chOff x="0" y="0"/>
          <a:chExt cx="0" cy="0"/>
        </a:xfrm>
      </p:grpSpPr>
      <p:grpSp>
        <p:nvGrpSpPr>
          <p:cNvPr id="792" name="Google Shape;792;p25"/>
          <p:cNvGrpSpPr/>
          <p:nvPr/>
        </p:nvGrpSpPr>
        <p:grpSpPr>
          <a:xfrm flipH="1" rot="7059684">
            <a:off x="2924214" y="-329500"/>
            <a:ext cx="1316190" cy="1315714"/>
            <a:chOff x="-1200937" y="975514"/>
            <a:chExt cx="1135331" cy="1134921"/>
          </a:xfrm>
        </p:grpSpPr>
        <p:sp>
          <p:nvSpPr>
            <p:cNvPr id="793" name="Google Shape;793;p2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25"/>
            <p:cNvGrpSpPr/>
            <p:nvPr/>
          </p:nvGrpSpPr>
          <p:grpSpPr>
            <a:xfrm>
              <a:off x="-1200937" y="975514"/>
              <a:ext cx="1135331" cy="1124531"/>
              <a:chOff x="-1200937" y="975514"/>
              <a:chExt cx="1135331" cy="1124531"/>
            </a:xfrm>
          </p:grpSpPr>
          <p:sp>
            <p:nvSpPr>
              <p:cNvPr id="795" name="Google Shape;795;p2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6" name="Google Shape;806;p25"/>
          <p:cNvSpPr/>
          <p:nvPr/>
        </p:nvSpPr>
        <p:spPr>
          <a:xfrm flipH="1">
            <a:off x="-402509"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5"/>
          <p:cNvGrpSpPr/>
          <p:nvPr/>
        </p:nvGrpSpPr>
        <p:grpSpPr>
          <a:xfrm flipH="1" rot="907878">
            <a:off x="-855394" y="4410956"/>
            <a:ext cx="2933857" cy="2347454"/>
            <a:chOff x="4519055" y="4062471"/>
            <a:chExt cx="1959145" cy="1567562"/>
          </a:xfrm>
        </p:grpSpPr>
        <p:sp>
          <p:nvSpPr>
            <p:cNvPr id="808" name="Google Shape;808;p2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25"/>
          <p:cNvSpPr/>
          <p:nvPr/>
        </p:nvSpPr>
        <p:spPr>
          <a:xfrm flipH="1">
            <a:off x="-307259" y="-316986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25"/>
          <p:cNvGrpSpPr/>
          <p:nvPr/>
        </p:nvGrpSpPr>
        <p:grpSpPr>
          <a:xfrm flipH="1" rot="-4080040">
            <a:off x="8163669" y="243647"/>
            <a:ext cx="611096" cy="591757"/>
            <a:chOff x="4865706" y="4363643"/>
            <a:chExt cx="398874" cy="386251"/>
          </a:xfrm>
        </p:grpSpPr>
        <p:sp>
          <p:nvSpPr>
            <p:cNvPr id="812" name="Google Shape;812;p25"/>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5"/>
          <p:cNvGrpSpPr/>
          <p:nvPr/>
        </p:nvGrpSpPr>
        <p:grpSpPr>
          <a:xfrm flipH="1" rot="9900320">
            <a:off x="7457355" y="389896"/>
            <a:ext cx="499949" cy="299210"/>
            <a:chOff x="1496834" y="4360951"/>
            <a:chExt cx="262802" cy="157262"/>
          </a:xfrm>
        </p:grpSpPr>
        <p:sp>
          <p:nvSpPr>
            <p:cNvPr id="819" name="Google Shape;819;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5"/>
          <p:cNvGrpSpPr/>
          <p:nvPr/>
        </p:nvGrpSpPr>
        <p:grpSpPr>
          <a:xfrm flipH="1" rot="-4738620">
            <a:off x="-45738" y="1131747"/>
            <a:ext cx="512538" cy="306749"/>
            <a:chOff x="1496834" y="4360951"/>
            <a:chExt cx="262802" cy="157262"/>
          </a:xfrm>
        </p:grpSpPr>
        <p:sp>
          <p:nvSpPr>
            <p:cNvPr id="822" name="Google Shape;822;p2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5"/>
          <p:cNvGrpSpPr/>
          <p:nvPr/>
        </p:nvGrpSpPr>
        <p:grpSpPr>
          <a:xfrm flipH="1">
            <a:off x="896131" y="46845"/>
            <a:ext cx="591627" cy="563032"/>
            <a:chOff x="8402484" y="928166"/>
            <a:chExt cx="352621" cy="335577"/>
          </a:xfrm>
        </p:grpSpPr>
        <p:sp>
          <p:nvSpPr>
            <p:cNvPr id="825" name="Google Shape;825;p2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
    <p:spTree>
      <p:nvGrpSpPr>
        <p:cNvPr id="831" name="Shape 831"/>
        <p:cNvGrpSpPr/>
        <p:nvPr/>
      </p:nvGrpSpPr>
      <p:grpSpPr>
        <a:xfrm>
          <a:off x="0" y="0"/>
          <a:ext cx="0" cy="0"/>
          <a:chOff x="0" y="0"/>
          <a:chExt cx="0" cy="0"/>
        </a:xfrm>
      </p:grpSpPr>
      <p:grpSp>
        <p:nvGrpSpPr>
          <p:cNvPr id="832" name="Google Shape;832;p26"/>
          <p:cNvGrpSpPr/>
          <p:nvPr/>
        </p:nvGrpSpPr>
        <p:grpSpPr>
          <a:xfrm flipH="1" rot="7200104">
            <a:off x="8280448" y="2754057"/>
            <a:ext cx="1316234" cy="1315759"/>
            <a:chOff x="-1200937" y="975514"/>
            <a:chExt cx="1135331" cy="1134921"/>
          </a:xfrm>
        </p:grpSpPr>
        <p:sp>
          <p:nvSpPr>
            <p:cNvPr id="833" name="Google Shape;833;p2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6"/>
            <p:cNvGrpSpPr/>
            <p:nvPr/>
          </p:nvGrpSpPr>
          <p:grpSpPr>
            <a:xfrm>
              <a:off x="-1200937" y="975514"/>
              <a:ext cx="1135331" cy="1124531"/>
              <a:chOff x="-1200937" y="975514"/>
              <a:chExt cx="1135331" cy="1124531"/>
            </a:xfrm>
          </p:grpSpPr>
          <p:sp>
            <p:nvSpPr>
              <p:cNvPr id="835" name="Google Shape;835;p2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26"/>
          <p:cNvSpPr/>
          <p:nvPr/>
        </p:nvSpPr>
        <p:spPr>
          <a:xfrm flipH="1" rot="10800000">
            <a:off x="-1846624" y="3794906"/>
            <a:ext cx="3301491" cy="3301491"/>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flipH="1" rot="10800000">
            <a:off x="7455625" y="3615165"/>
            <a:ext cx="3481216" cy="3481243"/>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26"/>
          <p:cNvGrpSpPr/>
          <p:nvPr/>
        </p:nvGrpSpPr>
        <p:grpSpPr>
          <a:xfrm flipH="1" rot="6677741">
            <a:off x="238991" y="1300845"/>
            <a:ext cx="512534" cy="306747"/>
            <a:chOff x="1496834" y="4360951"/>
            <a:chExt cx="262802" cy="157262"/>
          </a:xfrm>
        </p:grpSpPr>
        <p:sp>
          <p:nvSpPr>
            <p:cNvPr id="849" name="Google Shape;849;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6"/>
          <p:cNvGrpSpPr/>
          <p:nvPr/>
        </p:nvGrpSpPr>
        <p:grpSpPr>
          <a:xfrm flipH="1" rot="161">
            <a:off x="147424" y="139214"/>
            <a:ext cx="695640" cy="769290"/>
            <a:chOff x="-836924" y="162317"/>
            <a:chExt cx="325507" cy="360003"/>
          </a:xfrm>
        </p:grpSpPr>
        <p:sp>
          <p:nvSpPr>
            <p:cNvPr id="852" name="Google Shape;852;p26"/>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6"/>
          <p:cNvGrpSpPr/>
          <p:nvPr/>
        </p:nvGrpSpPr>
        <p:grpSpPr>
          <a:xfrm rot="5400000">
            <a:off x="-1238355" y="3856833"/>
            <a:ext cx="2933820" cy="2347425"/>
            <a:chOff x="4519055" y="4062471"/>
            <a:chExt cx="1959145" cy="1567562"/>
          </a:xfrm>
        </p:grpSpPr>
        <p:sp>
          <p:nvSpPr>
            <p:cNvPr id="857" name="Google Shape;857;p26"/>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6"/>
          <p:cNvGrpSpPr/>
          <p:nvPr/>
        </p:nvGrpSpPr>
        <p:grpSpPr>
          <a:xfrm flipH="1">
            <a:off x="8490360" y="242354"/>
            <a:ext cx="591627" cy="563032"/>
            <a:chOff x="8402484" y="928166"/>
            <a:chExt cx="352621" cy="335577"/>
          </a:xfrm>
        </p:grpSpPr>
        <p:sp>
          <p:nvSpPr>
            <p:cNvPr id="860" name="Google Shape;860;p26"/>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6"/>
          <p:cNvGrpSpPr/>
          <p:nvPr/>
        </p:nvGrpSpPr>
        <p:grpSpPr>
          <a:xfrm flipH="1" rot="8100236">
            <a:off x="8515832" y="4578584"/>
            <a:ext cx="540652" cy="323551"/>
            <a:chOff x="1496834" y="4360951"/>
            <a:chExt cx="262802" cy="157262"/>
          </a:xfrm>
        </p:grpSpPr>
        <p:sp>
          <p:nvSpPr>
            <p:cNvPr id="867" name="Google Shape;867;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26"/>
          <p:cNvGrpSpPr/>
          <p:nvPr/>
        </p:nvGrpSpPr>
        <p:grpSpPr>
          <a:xfrm flipH="1" rot="-3272637">
            <a:off x="8529824" y="1300969"/>
            <a:ext cx="512531" cy="306748"/>
            <a:chOff x="1496834" y="4360951"/>
            <a:chExt cx="262802" cy="157262"/>
          </a:xfrm>
        </p:grpSpPr>
        <p:sp>
          <p:nvSpPr>
            <p:cNvPr id="870" name="Google Shape;870;p2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grpSp>
        <p:nvGrpSpPr>
          <p:cNvPr id="78" name="Google Shape;78;p4"/>
          <p:cNvGrpSpPr/>
          <p:nvPr/>
        </p:nvGrpSpPr>
        <p:grpSpPr>
          <a:xfrm rot="3599896">
            <a:off x="8128048" y="4080052"/>
            <a:ext cx="1316234" cy="1315759"/>
            <a:chOff x="-1200937" y="975514"/>
            <a:chExt cx="1135331" cy="1134921"/>
          </a:xfrm>
        </p:grpSpPr>
        <p:sp>
          <p:nvSpPr>
            <p:cNvPr id="79" name="Google Shape;79;p4"/>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4"/>
            <p:cNvGrpSpPr/>
            <p:nvPr/>
          </p:nvGrpSpPr>
          <p:grpSpPr>
            <a:xfrm>
              <a:off x="-1200937" y="975514"/>
              <a:ext cx="1135331" cy="1124531"/>
              <a:chOff x="-1200937" y="975514"/>
              <a:chExt cx="1135331" cy="1124531"/>
            </a:xfrm>
          </p:grpSpPr>
          <p:sp>
            <p:nvSpPr>
              <p:cNvPr id="81" name="Google Shape;81;p4"/>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4"/>
          <p:cNvSpPr/>
          <p:nvPr/>
        </p:nvSpPr>
        <p:spPr>
          <a:xfrm>
            <a:off x="4998782" y="4198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583093" y="-5764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8065828" y="-1278205"/>
            <a:ext cx="2430688" cy="2430688"/>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4"/>
          <p:cNvGrpSpPr/>
          <p:nvPr/>
        </p:nvGrpSpPr>
        <p:grpSpPr>
          <a:xfrm rot="8717923">
            <a:off x="6364849" y="4745519"/>
            <a:ext cx="512542" cy="306755"/>
            <a:chOff x="1496834" y="4360951"/>
            <a:chExt cx="262802" cy="157262"/>
          </a:xfrm>
        </p:grpSpPr>
        <p:sp>
          <p:nvSpPr>
            <p:cNvPr id="96" name="Google Shape;96;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rot="1136428">
            <a:off x="82758" y="167601"/>
            <a:ext cx="631198" cy="743962"/>
            <a:chOff x="2441746" y="1158751"/>
            <a:chExt cx="470875" cy="554997"/>
          </a:xfrm>
        </p:grpSpPr>
        <p:sp>
          <p:nvSpPr>
            <p:cNvPr id="99" name="Google Shape;99;p4"/>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4"/>
          <p:cNvGrpSpPr/>
          <p:nvPr/>
        </p:nvGrpSpPr>
        <p:grpSpPr>
          <a:xfrm rot="4395349">
            <a:off x="7070975" y="4353297"/>
            <a:ext cx="695644" cy="769277"/>
            <a:chOff x="-836924" y="162317"/>
            <a:chExt cx="325507" cy="360003"/>
          </a:xfrm>
        </p:grpSpPr>
        <p:sp>
          <p:nvSpPr>
            <p:cNvPr id="107" name="Google Shape;107;p4"/>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rot="4264018">
            <a:off x="-14035" y="1643660"/>
            <a:ext cx="499989" cy="299206"/>
            <a:chOff x="1496834" y="4360951"/>
            <a:chExt cx="262802" cy="157262"/>
          </a:xfrm>
        </p:grpSpPr>
        <p:sp>
          <p:nvSpPr>
            <p:cNvPr id="112" name="Google Shape;112;p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rot="-784547">
            <a:off x="-2288515" y="1549217"/>
            <a:ext cx="3094345" cy="3153200"/>
            <a:chOff x="-1523846" y="-382017"/>
            <a:chExt cx="1293778" cy="1318386"/>
          </a:xfrm>
        </p:grpSpPr>
        <p:sp>
          <p:nvSpPr>
            <p:cNvPr id="115" name="Google Shape;115;p4"/>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4"/>
          <p:cNvGrpSpPr/>
          <p:nvPr/>
        </p:nvGrpSpPr>
        <p:grpSpPr>
          <a:xfrm rot="-5400000">
            <a:off x="8011707" y="-903877"/>
            <a:ext cx="2933820" cy="2347425"/>
            <a:chOff x="4519055" y="4062471"/>
            <a:chExt cx="1959145" cy="1567562"/>
          </a:xfrm>
        </p:grpSpPr>
        <p:sp>
          <p:nvSpPr>
            <p:cNvPr id="118" name="Google Shape;118;p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4"/>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1" name="Google Shape;121;p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grpSp>
        <p:nvGrpSpPr>
          <p:cNvPr id="123" name="Google Shape;123;p5"/>
          <p:cNvGrpSpPr/>
          <p:nvPr/>
        </p:nvGrpSpPr>
        <p:grpSpPr>
          <a:xfrm rot="5257325">
            <a:off x="6720066" y="3779697"/>
            <a:ext cx="1316187" cy="1315712"/>
            <a:chOff x="-1200937" y="975514"/>
            <a:chExt cx="1135331" cy="1134921"/>
          </a:xfrm>
        </p:grpSpPr>
        <p:sp>
          <p:nvSpPr>
            <p:cNvPr id="124" name="Google Shape;124;p5"/>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5"/>
            <p:cNvGrpSpPr/>
            <p:nvPr/>
          </p:nvGrpSpPr>
          <p:grpSpPr>
            <a:xfrm>
              <a:off x="-1200937" y="975514"/>
              <a:ext cx="1135331" cy="1124531"/>
              <a:chOff x="-1200937" y="975514"/>
              <a:chExt cx="1135331" cy="1124531"/>
            </a:xfrm>
          </p:grpSpPr>
          <p:sp>
            <p:nvSpPr>
              <p:cNvPr id="126" name="Google Shape;126;p5"/>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 name="Google Shape;137;p5"/>
          <p:cNvSpPr/>
          <p:nvPr/>
        </p:nvSpPr>
        <p:spPr>
          <a:xfrm>
            <a:off x="3350957" y="3666989"/>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rot="310226">
            <a:off x="78223" y="4260373"/>
            <a:ext cx="631186" cy="743948"/>
            <a:chOff x="2441746" y="1158751"/>
            <a:chExt cx="470875" cy="554997"/>
          </a:xfrm>
        </p:grpSpPr>
        <p:sp>
          <p:nvSpPr>
            <p:cNvPr id="139" name="Google Shape;139;p5"/>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5"/>
          <p:cNvGrpSpPr/>
          <p:nvPr/>
        </p:nvGrpSpPr>
        <p:grpSpPr>
          <a:xfrm>
            <a:off x="8346460" y="257983"/>
            <a:ext cx="591627" cy="563032"/>
            <a:chOff x="8402484" y="928166"/>
            <a:chExt cx="352621" cy="335577"/>
          </a:xfrm>
        </p:grpSpPr>
        <p:sp>
          <p:nvSpPr>
            <p:cNvPr id="147" name="Google Shape;147;p5"/>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221502">
            <a:off x="-1945847" y="-1037149"/>
            <a:ext cx="3094410" cy="3153266"/>
            <a:chOff x="-1523846" y="-382017"/>
            <a:chExt cx="1293778" cy="1318386"/>
          </a:xfrm>
        </p:grpSpPr>
        <p:sp>
          <p:nvSpPr>
            <p:cNvPr id="154" name="Google Shape;154;p5"/>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5"/>
          <p:cNvGrpSpPr/>
          <p:nvPr/>
        </p:nvGrpSpPr>
        <p:grpSpPr>
          <a:xfrm rot="1844321">
            <a:off x="5191621" y="4685589"/>
            <a:ext cx="2933792" cy="2347402"/>
            <a:chOff x="4519055" y="4062471"/>
            <a:chExt cx="1959145" cy="1567562"/>
          </a:xfrm>
        </p:grpSpPr>
        <p:sp>
          <p:nvSpPr>
            <p:cNvPr id="157" name="Google Shape;157;p5"/>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5"/>
          <p:cNvGrpSpPr/>
          <p:nvPr/>
        </p:nvGrpSpPr>
        <p:grpSpPr>
          <a:xfrm rot="3090938">
            <a:off x="157152" y="3690555"/>
            <a:ext cx="499969" cy="299209"/>
            <a:chOff x="1496834" y="4360951"/>
            <a:chExt cx="262802" cy="157262"/>
          </a:xfrm>
        </p:grpSpPr>
        <p:sp>
          <p:nvSpPr>
            <p:cNvPr id="160" name="Google Shape;160;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5"/>
          <p:cNvGrpSpPr/>
          <p:nvPr/>
        </p:nvGrpSpPr>
        <p:grpSpPr>
          <a:xfrm rot="2699764">
            <a:off x="8515832" y="1095221"/>
            <a:ext cx="540652" cy="323551"/>
            <a:chOff x="1496834" y="4360951"/>
            <a:chExt cx="262802" cy="157262"/>
          </a:xfrm>
        </p:grpSpPr>
        <p:sp>
          <p:nvSpPr>
            <p:cNvPr id="163" name="Google Shape;163;p5"/>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5"/>
          <p:cNvSpPr txBox="1"/>
          <p:nvPr>
            <p:ph type="title"/>
          </p:nvPr>
        </p:nvSpPr>
        <p:spPr>
          <a:xfrm>
            <a:off x="729940" y="2645600"/>
            <a:ext cx="2232300" cy="5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6" name="Google Shape;166;p5"/>
          <p:cNvSpPr txBox="1"/>
          <p:nvPr>
            <p:ph idx="2" type="title"/>
          </p:nvPr>
        </p:nvSpPr>
        <p:spPr>
          <a:xfrm>
            <a:off x="6181862" y="1655000"/>
            <a:ext cx="2232300" cy="558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b="1">
                <a:solidFill>
                  <a:schemeClr val="dk2"/>
                </a:solidFill>
              </a:defRPr>
            </a:lvl2pPr>
            <a:lvl3pPr lvl="2" rtl="0">
              <a:spcBef>
                <a:spcPts val="0"/>
              </a:spcBef>
              <a:spcAft>
                <a:spcPts val="0"/>
              </a:spcAft>
              <a:buClr>
                <a:schemeClr val="dk2"/>
              </a:buClr>
              <a:buSzPts val="2800"/>
              <a:buNone/>
              <a:defRPr b="1">
                <a:solidFill>
                  <a:schemeClr val="dk2"/>
                </a:solidFill>
              </a:defRPr>
            </a:lvl3pPr>
            <a:lvl4pPr lvl="3" rtl="0">
              <a:spcBef>
                <a:spcPts val="0"/>
              </a:spcBef>
              <a:spcAft>
                <a:spcPts val="0"/>
              </a:spcAft>
              <a:buClr>
                <a:schemeClr val="dk2"/>
              </a:buClr>
              <a:buSzPts val="2800"/>
              <a:buNone/>
              <a:defRPr b="1">
                <a:solidFill>
                  <a:schemeClr val="dk2"/>
                </a:solidFill>
              </a:defRPr>
            </a:lvl4pPr>
            <a:lvl5pPr lvl="4" rtl="0">
              <a:spcBef>
                <a:spcPts val="0"/>
              </a:spcBef>
              <a:spcAft>
                <a:spcPts val="0"/>
              </a:spcAft>
              <a:buClr>
                <a:schemeClr val="dk2"/>
              </a:buClr>
              <a:buSzPts val="2800"/>
              <a:buNone/>
              <a:defRPr b="1">
                <a:solidFill>
                  <a:schemeClr val="dk2"/>
                </a:solidFill>
              </a:defRPr>
            </a:lvl5pPr>
            <a:lvl6pPr lvl="5" rtl="0">
              <a:spcBef>
                <a:spcPts val="0"/>
              </a:spcBef>
              <a:spcAft>
                <a:spcPts val="0"/>
              </a:spcAft>
              <a:buClr>
                <a:schemeClr val="dk2"/>
              </a:buClr>
              <a:buSzPts val="2800"/>
              <a:buNone/>
              <a:defRPr b="1">
                <a:solidFill>
                  <a:schemeClr val="dk2"/>
                </a:solidFill>
              </a:defRPr>
            </a:lvl6pPr>
            <a:lvl7pPr lvl="6" rtl="0">
              <a:spcBef>
                <a:spcPts val="0"/>
              </a:spcBef>
              <a:spcAft>
                <a:spcPts val="0"/>
              </a:spcAft>
              <a:buClr>
                <a:schemeClr val="dk2"/>
              </a:buClr>
              <a:buSzPts val="2800"/>
              <a:buNone/>
              <a:defRPr b="1">
                <a:solidFill>
                  <a:schemeClr val="dk2"/>
                </a:solidFill>
              </a:defRPr>
            </a:lvl7pPr>
            <a:lvl8pPr lvl="7" rtl="0">
              <a:spcBef>
                <a:spcPts val="0"/>
              </a:spcBef>
              <a:spcAft>
                <a:spcPts val="0"/>
              </a:spcAft>
              <a:buClr>
                <a:schemeClr val="dk2"/>
              </a:buClr>
              <a:buSzPts val="2800"/>
              <a:buNone/>
              <a:defRPr b="1">
                <a:solidFill>
                  <a:schemeClr val="dk2"/>
                </a:solidFill>
              </a:defRPr>
            </a:lvl8pPr>
            <a:lvl9pPr lvl="8" rtl="0">
              <a:spcBef>
                <a:spcPts val="0"/>
              </a:spcBef>
              <a:spcAft>
                <a:spcPts val="0"/>
              </a:spcAft>
              <a:buClr>
                <a:schemeClr val="dk2"/>
              </a:buClr>
              <a:buSzPts val="2800"/>
              <a:buNone/>
              <a:defRPr b="1">
                <a:solidFill>
                  <a:schemeClr val="dk2"/>
                </a:solidFill>
              </a:defRPr>
            </a:lvl9pPr>
          </a:lstStyle>
          <a:p/>
        </p:txBody>
      </p:sp>
      <p:sp>
        <p:nvSpPr>
          <p:cNvPr id="167" name="Google Shape;167;p5"/>
          <p:cNvSpPr txBox="1"/>
          <p:nvPr>
            <p:ph idx="1" type="subTitle"/>
          </p:nvPr>
        </p:nvSpPr>
        <p:spPr>
          <a:xfrm>
            <a:off x="6181763" y="2371225"/>
            <a:ext cx="2232300" cy="101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5"/>
          <p:cNvSpPr txBox="1"/>
          <p:nvPr>
            <p:ph idx="3" type="subTitle"/>
          </p:nvPr>
        </p:nvSpPr>
        <p:spPr>
          <a:xfrm>
            <a:off x="729838" y="3361827"/>
            <a:ext cx="22323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5"/>
          <p:cNvSpPr txBox="1"/>
          <p:nvPr>
            <p:ph idx="4"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grpSp>
        <p:nvGrpSpPr>
          <p:cNvPr id="171" name="Google Shape;171;p6"/>
          <p:cNvGrpSpPr/>
          <p:nvPr/>
        </p:nvGrpSpPr>
        <p:grpSpPr>
          <a:xfrm flipH="1" rot="-9809644">
            <a:off x="7800552" y="199415"/>
            <a:ext cx="512535" cy="306753"/>
            <a:chOff x="1496834" y="4360951"/>
            <a:chExt cx="262802" cy="157262"/>
          </a:xfrm>
        </p:grpSpPr>
        <p:sp>
          <p:nvSpPr>
            <p:cNvPr id="172" name="Google Shape;172;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6"/>
          <p:cNvGrpSpPr/>
          <p:nvPr/>
        </p:nvGrpSpPr>
        <p:grpSpPr>
          <a:xfrm flipH="1" rot="-310226">
            <a:off x="8499991" y="283198"/>
            <a:ext cx="631186" cy="743948"/>
            <a:chOff x="2441746" y="1158751"/>
            <a:chExt cx="470875" cy="554997"/>
          </a:xfrm>
        </p:grpSpPr>
        <p:sp>
          <p:nvSpPr>
            <p:cNvPr id="175" name="Google Shape;175;p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6"/>
          <p:cNvSpPr/>
          <p:nvPr/>
        </p:nvSpPr>
        <p:spPr>
          <a:xfrm>
            <a:off x="-2163124" y="-2453051"/>
            <a:ext cx="3897150" cy="3897150"/>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6"/>
          <p:cNvGrpSpPr/>
          <p:nvPr/>
        </p:nvGrpSpPr>
        <p:grpSpPr>
          <a:xfrm rot="393983">
            <a:off x="-2156974" y="-802252"/>
            <a:ext cx="3094315" cy="3153169"/>
            <a:chOff x="-1523846" y="-382017"/>
            <a:chExt cx="1293778" cy="1318386"/>
          </a:xfrm>
        </p:grpSpPr>
        <p:sp>
          <p:nvSpPr>
            <p:cNvPr id="184" name="Google Shape;184;p6"/>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6"/>
          <p:cNvGrpSpPr/>
          <p:nvPr/>
        </p:nvGrpSpPr>
        <p:grpSpPr>
          <a:xfrm rot="-626486">
            <a:off x="8119159" y="4206022"/>
            <a:ext cx="1316186" cy="1315711"/>
            <a:chOff x="-1200937" y="975514"/>
            <a:chExt cx="1135331" cy="1134921"/>
          </a:xfrm>
        </p:grpSpPr>
        <p:sp>
          <p:nvSpPr>
            <p:cNvPr id="187" name="Google Shape;187;p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6"/>
            <p:cNvGrpSpPr/>
            <p:nvPr/>
          </p:nvGrpSpPr>
          <p:grpSpPr>
            <a:xfrm>
              <a:off x="-1200937" y="975514"/>
              <a:ext cx="1135331" cy="1124531"/>
              <a:chOff x="-1200937" y="975514"/>
              <a:chExt cx="1135331" cy="1124531"/>
            </a:xfrm>
          </p:grpSpPr>
          <p:sp>
            <p:nvSpPr>
              <p:cNvPr id="189" name="Google Shape;189;p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 name="Google Shape;200;p6"/>
          <p:cNvGrpSpPr/>
          <p:nvPr/>
        </p:nvGrpSpPr>
        <p:grpSpPr>
          <a:xfrm flipH="1" rot="4850691">
            <a:off x="132766" y="4451198"/>
            <a:ext cx="512528" cy="306748"/>
            <a:chOff x="1496834" y="4360951"/>
            <a:chExt cx="262802" cy="157262"/>
          </a:xfrm>
        </p:grpSpPr>
        <p:sp>
          <p:nvSpPr>
            <p:cNvPr id="201" name="Google Shape;201;p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 name="Shape 204"/>
        <p:cNvGrpSpPr/>
        <p:nvPr/>
      </p:nvGrpSpPr>
      <p:grpSpPr>
        <a:xfrm>
          <a:off x="0" y="0"/>
          <a:ext cx="0" cy="0"/>
          <a:chOff x="0" y="0"/>
          <a:chExt cx="0" cy="0"/>
        </a:xfrm>
      </p:grpSpPr>
      <p:grpSp>
        <p:nvGrpSpPr>
          <p:cNvPr id="205" name="Google Shape;205;p7"/>
          <p:cNvGrpSpPr/>
          <p:nvPr/>
        </p:nvGrpSpPr>
        <p:grpSpPr>
          <a:xfrm flipH="1" rot="368051">
            <a:off x="1169156" y="4722496"/>
            <a:ext cx="512534" cy="306750"/>
            <a:chOff x="1496834" y="4360951"/>
            <a:chExt cx="262802" cy="157262"/>
          </a:xfrm>
        </p:grpSpPr>
        <p:sp>
          <p:nvSpPr>
            <p:cNvPr id="206" name="Google Shape;206;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7"/>
          <p:cNvGrpSpPr/>
          <p:nvPr/>
        </p:nvGrpSpPr>
        <p:grpSpPr>
          <a:xfrm flipH="1" rot="161">
            <a:off x="166710" y="105352"/>
            <a:ext cx="695640" cy="769290"/>
            <a:chOff x="-836924" y="162317"/>
            <a:chExt cx="325507" cy="360003"/>
          </a:xfrm>
        </p:grpSpPr>
        <p:sp>
          <p:nvSpPr>
            <p:cNvPr id="209" name="Google Shape;209;p7"/>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7"/>
          <p:cNvGrpSpPr/>
          <p:nvPr/>
        </p:nvGrpSpPr>
        <p:grpSpPr>
          <a:xfrm rot="-827426">
            <a:off x="228421" y="4384893"/>
            <a:ext cx="611100" cy="591761"/>
            <a:chOff x="4865706" y="4363643"/>
            <a:chExt cx="398874" cy="386251"/>
          </a:xfrm>
        </p:grpSpPr>
        <p:sp>
          <p:nvSpPr>
            <p:cNvPr id="214" name="Google Shape;214;p7"/>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7"/>
          <p:cNvGrpSpPr/>
          <p:nvPr/>
        </p:nvGrpSpPr>
        <p:grpSpPr>
          <a:xfrm flipH="1" rot="-2463812">
            <a:off x="8467676" y="275537"/>
            <a:ext cx="499964" cy="299203"/>
            <a:chOff x="1496834" y="4360951"/>
            <a:chExt cx="262802" cy="157262"/>
          </a:xfrm>
        </p:grpSpPr>
        <p:sp>
          <p:nvSpPr>
            <p:cNvPr id="221" name="Google Shape;221;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7"/>
          <p:cNvGrpSpPr/>
          <p:nvPr/>
        </p:nvGrpSpPr>
        <p:grpSpPr>
          <a:xfrm flipH="1" rot="-5114084">
            <a:off x="162725" y="1277100"/>
            <a:ext cx="540640" cy="323551"/>
            <a:chOff x="1496834" y="4360951"/>
            <a:chExt cx="262802" cy="157262"/>
          </a:xfrm>
        </p:grpSpPr>
        <p:sp>
          <p:nvSpPr>
            <p:cNvPr id="224" name="Google Shape;224;p7"/>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7"/>
          <p:cNvSpPr txBox="1"/>
          <p:nvPr>
            <p:ph idx="1" type="body"/>
          </p:nvPr>
        </p:nvSpPr>
        <p:spPr>
          <a:xfrm>
            <a:off x="868675" y="1540178"/>
            <a:ext cx="3884400" cy="28671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Montserrat"/>
              <a:buChar char="●"/>
              <a:defRPr sz="1400"/>
            </a:lvl1pPr>
            <a:lvl2pPr indent="-317500" lvl="1" marL="914400" rtl="0">
              <a:lnSpc>
                <a:spcPct val="100000"/>
              </a:lnSpc>
              <a:spcBef>
                <a:spcPts val="0"/>
              </a:spcBef>
              <a:spcAft>
                <a:spcPts val="0"/>
              </a:spcAft>
              <a:buSzPts val="1400"/>
              <a:buFont typeface="Montserrat"/>
              <a:buChar char="○"/>
              <a:defRPr/>
            </a:lvl2pPr>
            <a:lvl3pPr indent="-317500" lvl="2" marL="1371600" rtl="0">
              <a:lnSpc>
                <a:spcPct val="100000"/>
              </a:lnSpc>
              <a:spcBef>
                <a:spcPts val="0"/>
              </a:spcBef>
              <a:spcAft>
                <a:spcPts val="0"/>
              </a:spcAft>
              <a:buSzPts val="1400"/>
              <a:buFont typeface="Montserrat"/>
              <a:buChar char="■"/>
              <a:defRPr/>
            </a:lvl3pPr>
            <a:lvl4pPr indent="-317500" lvl="3" marL="1828800" rtl="0">
              <a:lnSpc>
                <a:spcPct val="100000"/>
              </a:lnSpc>
              <a:spcBef>
                <a:spcPts val="0"/>
              </a:spcBef>
              <a:spcAft>
                <a:spcPts val="0"/>
              </a:spcAft>
              <a:buSzPts val="1400"/>
              <a:buFont typeface="Montserrat"/>
              <a:buChar char="●"/>
              <a:defRPr/>
            </a:lvl4pPr>
            <a:lvl5pPr indent="-317500" lvl="4" marL="2286000" rtl="0">
              <a:lnSpc>
                <a:spcPct val="100000"/>
              </a:lnSpc>
              <a:spcBef>
                <a:spcPts val="0"/>
              </a:spcBef>
              <a:spcAft>
                <a:spcPts val="0"/>
              </a:spcAft>
              <a:buSzPts val="1400"/>
              <a:buFont typeface="Montserrat"/>
              <a:buChar char="○"/>
              <a:defRPr/>
            </a:lvl5pPr>
            <a:lvl6pPr indent="-317500" lvl="5" marL="2743200" rtl="0">
              <a:lnSpc>
                <a:spcPct val="100000"/>
              </a:lnSpc>
              <a:spcBef>
                <a:spcPts val="0"/>
              </a:spcBef>
              <a:spcAft>
                <a:spcPts val="0"/>
              </a:spcAft>
              <a:buSzPts val="1400"/>
              <a:buFont typeface="Montserrat"/>
              <a:buChar char="■"/>
              <a:defRPr/>
            </a:lvl6pPr>
            <a:lvl7pPr indent="-317500" lvl="6" marL="3200400" rtl="0">
              <a:lnSpc>
                <a:spcPct val="100000"/>
              </a:lnSpc>
              <a:spcBef>
                <a:spcPts val="0"/>
              </a:spcBef>
              <a:spcAft>
                <a:spcPts val="0"/>
              </a:spcAft>
              <a:buSzPts val="1400"/>
              <a:buFont typeface="Montserrat"/>
              <a:buChar char="●"/>
              <a:defRPr/>
            </a:lvl7pPr>
            <a:lvl8pPr indent="-317500" lvl="7" marL="3657600" rtl="0">
              <a:lnSpc>
                <a:spcPct val="100000"/>
              </a:lnSpc>
              <a:spcBef>
                <a:spcPts val="0"/>
              </a:spcBef>
              <a:spcAft>
                <a:spcPts val="0"/>
              </a:spcAft>
              <a:buSzPts val="1400"/>
              <a:buFont typeface="Montserrat"/>
              <a:buChar char="○"/>
              <a:defRPr/>
            </a:lvl8pPr>
            <a:lvl9pPr indent="-317500" lvl="8" marL="4114800" rtl="0">
              <a:lnSpc>
                <a:spcPct val="100000"/>
              </a:lnSpc>
              <a:spcBef>
                <a:spcPts val="0"/>
              </a:spcBef>
              <a:spcAft>
                <a:spcPts val="0"/>
              </a:spcAft>
              <a:buSzPts val="1400"/>
              <a:buFont typeface="Montserrat"/>
              <a:buChar char="■"/>
              <a:defRPr/>
            </a:lvl9pPr>
          </a:lstStyle>
          <a:p/>
        </p:txBody>
      </p:sp>
      <p:sp>
        <p:nvSpPr>
          <p:cNvPr id="227" name="Google Shape;227;p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8"/>
          <p:cNvSpPr/>
          <p:nvPr/>
        </p:nvSpPr>
        <p:spPr>
          <a:xfrm>
            <a:off x="6478527" y="1111273"/>
            <a:ext cx="4626205" cy="4626241"/>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8"/>
          <p:cNvGrpSpPr/>
          <p:nvPr/>
        </p:nvGrpSpPr>
        <p:grpSpPr>
          <a:xfrm rot="-907878">
            <a:off x="7324705" y="3162781"/>
            <a:ext cx="2933857" cy="2347454"/>
            <a:chOff x="4519055" y="4062471"/>
            <a:chExt cx="1959145" cy="1567562"/>
          </a:xfrm>
        </p:grpSpPr>
        <p:sp>
          <p:nvSpPr>
            <p:cNvPr id="231" name="Google Shape;231;p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8"/>
          <p:cNvGrpSpPr/>
          <p:nvPr/>
        </p:nvGrpSpPr>
        <p:grpSpPr>
          <a:xfrm rot="4122259">
            <a:off x="100278" y="4451202"/>
            <a:ext cx="512534" cy="306747"/>
            <a:chOff x="1496834" y="4360951"/>
            <a:chExt cx="262802" cy="157262"/>
          </a:xfrm>
        </p:grpSpPr>
        <p:sp>
          <p:nvSpPr>
            <p:cNvPr id="234" name="Google Shape;234;p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8"/>
          <p:cNvGrpSpPr/>
          <p:nvPr/>
        </p:nvGrpSpPr>
        <p:grpSpPr>
          <a:xfrm rot="-161">
            <a:off x="7935411" y="3690027"/>
            <a:ext cx="695640" cy="769290"/>
            <a:chOff x="-836924" y="162317"/>
            <a:chExt cx="325507" cy="360003"/>
          </a:xfrm>
        </p:grpSpPr>
        <p:sp>
          <p:nvSpPr>
            <p:cNvPr id="237" name="Google Shape;237;p8"/>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8"/>
          <p:cNvSpPr txBox="1"/>
          <p:nvPr>
            <p:ph type="title"/>
          </p:nvPr>
        </p:nvSpPr>
        <p:spPr>
          <a:xfrm>
            <a:off x="713225" y="2605575"/>
            <a:ext cx="5986800" cy="1998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2" name="Shape 242"/>
        <p:cNvGrpSpPr/>
        <p:nvPr/>
      </p:nvGrpSpPr>
      <p:grpSpPr>
        <a:xfrm>
          <a:off x="0" y="0"/>
          <a:ext cx="0" cy="0"/>
          <a:chOff x="0" y="0"/>
          <a:chExt cx="0" cy="0"/>
        </a:xfrm>
      </p:grpSpPr>
      <p:sp>
        <p:nvSpPr>
          <p:cNvPr id="243" name="Google Shape;243;p9"/>
          <p:cNvSpPr/>
          <p:nvPr/>
        </p:nvSpPr>
        <p:spPr>
          <a:xfrm>
            <a:off x="7284782" y="-2364211"/>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9"/>
          <p:cNvGrpSpPr/>
          <p:nvPr/>
        </p:nvGrpSpPr>
        <p:grpSpPr>
          <a:xfrm rot="3599896">
            <a:off x="-253877" y="-316573"/>
            <a:ext cx="1316234" cy="1315759"/>
            <a:chOff x="-1200937" y="975514"/>
            <a:chExt cx="1135331" cy="1134921"/>
          </a:xfrm>
        </p:grpSpPr>
        <p:sp>
          <p:nvSpPr>
            <p:cNvPr id="245" name="Google Shape;245;p9"/>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9"/>
            <p:cNvGrpSpPr/>
            <p:nvPr/>
          </p:nvGrpSpPr>
          <p:grpSpPr>
            <a:xfrm>
              <a:off x="-1200937" y="975514"/>
              <a:ext cx="1135331" cy="1124531"/>
              <a:chOff x="-1200937" y="975514"/>
              <a:chExt cx="1135331" cy="1124531"/>
            </a:xfrm>
          </p:grpSpPr>
          <p:sp>
            <p:nvSpPr>
              <p:cNvPr id="247" name="Google Shape;247;p9"/>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9"/>
          <p:cNvGrpSpPr/>
          <p:nvPr/>
        </p:nvGrpSpPr>
        <p:grpSpPr>
          <a:xfrm rot="310226">
            <a:off x="215523" y="4232598"/>
            <a:ext cx="631186" cy="743948"/>
            <a:chOff x="2441746" y="1158751"/>
            <a:chExt cx="470875" cy="554997"/>
          </a:xfrm>
        </p:grpSpPr>
        <p:sp>
          <p:nvSpPr>
            <p:cNvPr id="259" name="Google Shape;259;p9"/>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9"/>
          <p:cNvGrpSpPr/>
          <p:nvPr/>
        </p:nvGrpSpPr>
        <p:grpSpPr>
          <a:xfrm rot="-827426">
            <a:off x="4574666" y="282680"/>
            <a:ext cx="611100" cy="591761"/>
            <a:chOff x="4865706" y="4363643"/>
            <a:chExt cx="398874" cy="386251"/>
          </a:xfrm>
        </p:grpSpPr>
        <p:sp>
          <p:nvSpPr>
            <p:cNvPr id="267" name="Google Shape;267;p9"/>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9"/>
          <p:cNvGrpSpPr/>
          <p:nvPr/>
        </p:nvGrpSpPr>
        <p:grpSpPr>
          <a:xfrm rot="-10216635">
            <a:off x="1087474" y="4718916"/>
            <a:ext cx="499988" cy="299201"/>
            <a:chOff x="1496834" y="4360951"/>
            <a:chExt cx="262802" cy="157262"/>
          </a:xfrm>
        </p:grpSpPr>
        <p:sp>
          <p:nvSpPr>
            <p:cNvPr id="274" name="Google Shape;274;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9"/>
          <p:cNvGrpSpPr/>
          <p:nvPr/>
        </p:nvGrpSpPr>
        <p:grpSpPr>
          <a:xfrm rot="2699764">
            <a:off x="8160570" y="633371"/>
            <a:ext cx="540652" cy="323551"/>
            <a:chOff x="1496834" y="4360951"/>
            <a:chExt cx="262802" cy="157262"/>
          </a:xfrm>
        </p:grpSpPr>
        <p:sp>
          <p:nvSpPr>
            <p:cNvPr id="277" name="Google Shape;277;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rot="-2234920">
            <a:off x="5014787" y="179539"/>
            <a:ext cx="540648" cy="323552"/>
            <a:chOff x="1496834" y="4360951"/>
            <a:chExt cx="262802" cy="157262"/>
          </a:xfrm>
        </p:grpSpPr>
        <p:sp>
          <p:nvSpPr>
            <p:cNvPr id="280" name="Google Shape;280;p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9"/>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 name="Google Shape;283;p9"/>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84" name="Shape 284"/>
        <p:cNvGrpSpPr/>
        <p:nvPr/>
      </p:nvGrpSpPr>
      <p:grpSpPr>
        <a:xfrm>
          <a:off x="0" y="0"/>
          <a:ext cx="0" cy="0"/>
          <a:chOff x="0" y="0"/>
          <a:chExt cx="0" cy="0"/>
        </a:xfrm>
      </p:grpSpPr>
      <p:sp>
        <p:nvSpPr>
          <p:cNvPr id="285" name="Google Shape;285;p10"/>
          <p:cNvSpPr/>
          <p:nvPr/>
        </p:nvSpPr>
        <p:spPr>
          <a:xfrm>
            <a:off x="7055582" y="-3973234"/>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0"/>
          <p:cNvGrpSpPr/>
          <p:nvPr/>
        </p:nvGrpSpPr>
        <p:grpSpPr>
          <a:xfrm rot="4569748">
            <a:off x="7103144" y="-1494172"/>
            <a:ext cx="3094212" cy="3153064"/>
            <a:chOff x="-1523846" y="-382017"/>
            <a:chExt cx="1293778" cy="1318386"/>
          </a:xfrm>
        </p:grpSpPr>
        <p:sp>
          <p:nvSpPr>
            <p:cNvPr id="287" name="Google Shape;287;p10"/>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0"/>
          <p:cNvGrpSpPr/>
          <p:nvPr/>
        </p:nvGrpSpPr>
        <p:grpSpPr>
          <a:xfrm rot="9871625">
            <a:off x="-1036698" y="-1243641"/>
            <a:ext cx="2933768" cy="2347383"/>
            <a:chOff x="4519055" y="4062471"/>
            <a:chExt cx="1959145" cy="1567562"/>
          </a:xfrm>
        </p:grpSpPr>
        <p:sp>
          <p:nvSpPr>
            <p:cNvPr id="290" name="Google Shape;290;p10"/>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0"/>
          <p:cNvGrpSpPr/>
          <p:nvPr/>
        </p:nvGrpSpPr>
        <p:grpSpPr>
          <a:xfrm rot="-3769777">
            <a:off x="7951807" y="386535"/>
            <a:ext cx="450633" cy="450936"/>
            <a:chOff x="1100120" y="4881637"/>
            <a:chExt cx="283126" cy="283309"/>
          </a:xfrm>
        </p:grpSpPr>
        <p:sp>
          <p:nvSpPr>
            <p:cNvPr id="293" name="Google Shape;293;p10"/>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0"/>
          <p:cNvGrpSpPr/>
          <p:nvPr/>
        </p:nvGrpSpPr>
        <p:grpSpPr>
          <a:xfrm rot="-161">
            <a:off x="82374" y="4219739"/>
            <a:ext cx="695640" cy="769290"/>
            <a:chOff x="-836924" y="162317"/>
            <a:chExt cx="325507" cy="360003"/>
          </a:xfrm>
        </p:grpSpPr>
        <p:sp>
          <p:nvSpPr>
            <p:cNvPr id="296" name="Google Shape;296;p10"/>
            <p:cNvSpPr/>
            <p:nvPr/>
          </p:nvSpPr>
          <p:spPr>
            <a:xfrm>
              <a:off x="-730974" y="316344"/>
              <a:ext cx="126730" cy="126776"/>
            </a:xfrm>
            <a:custGeom>
              <a:rect b="b" l="l" r="r" t="t"/>
              <a:pathLst>
                <a:path extrusionOk="0" h="2782" w="2781">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836924" y="162317"/>
              <a:ext cx="325507" cy="360003"/>
            </a:xfrm>
            <a:custGeom>
              <a:rect b="b" l="l" r="r" t="t"/>
              <a:pathLst>
                <a:path extrusionOk="0" h="7900" w="7143">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819972" y="178996"/>
              <a:ext cx="288185" cy="326555"/>
            </a:xfrm>
            <a:custGeom>
              <a:rect b="b" l="l" r="r" t="t"/>
              <a:pathLst>
                <a:path extrusionOk="0" h="7166" w="6324">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730974" y="311376"/>
              <a:ext cx="128416" cy="136938"/>
            </a:xfrm>
            <a:custGeom>
              <a:rect b="b" l="l" r="r" t="t"/>
              <a:pathLst>
                <a:path extrusionOk="0" h="3005" w="2818">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0"/>
          <p:cNvGrpSpPr/>
          <p:nvPr/>
        </p:nvGrpSpPr>
        <p:grpSpPr>
          <a:xfrm rot="4954591">
            <a:off x="8568091" y="2409806"/>
            <a:ext cx="540648" cy="323553"/>
            <a:chOff x="1496834" y="4360951"/>
            <a:chExt cx="262802" cy="157262"/>
          </a:xfrm>
        </p:grpSpPr>
        <p:sp>
          <p:nvSpPr>
            <p:cNvPr id="301" name="Google Shape;301;p10"/>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0"/>
          <p:cNvSpPr txBox="1"/>
          <p:nvPr>
            <p:ph type="title"/>
          </p:nvPr>
        </p:nvSpPr>
        <p:spPr>
          <a:xfrm>
            <a:off x="713225" y="1124575"/>
            <a:ext cx="4030200" cy="2895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800"/>
              <a:buFont typeface="Montserrat Alternates"/>
              <a:buNone/>
              <a:defRPr b="1" sz="3800">
                <a:solidFill>
                  <a:schemeClr val="dk1"/>
                </a:solidFill>
                <a:latin typeface="Montserrat Alternates"/>
                <a:ea typeface="Montserrat Alternates"/>
                <a:cs typeface="Montserrat Alternates"/>
                <a:sym typeface="Montserrat Alternat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p14:dur="1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eadwrite.com/iot-agriculture-costs-it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16.png"/><Relationship Id="rId8" Type="http://schemas.openxmlformats.org/officeDocument/2006/relationships/image" Target="../media/image14.png"/><Relationship Id="rId10"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hyperlink" Target="https://www.syngenta.com/en/innovation-agriculture/challenges-modern-agricultur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hgic.clemson.edu/factsheet/changing-the-ph-of-your-soi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www.rhs.org.uk/soil-composts-mulches/lime-lim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7"/>
          <p:cNvSpPr txBox="1"/>
          <p:nvPr>
            <p:ph type="ctrTitle"/>
          </p:nvPr>
        </p:nvSpPr>
        <p:spPr>
          <a:xfrm>
            <a:off x="3793950" y="722875"/>
            <a:ext cx="4657200" cy="245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Demo 2 Presentation</a:t>
            </a:r>
            <a:endParaRPr/>
          </a:p>
        </p:txBody>
      </p:sp>
      <p:sp>
        <p:nvSpPr>
          <p:cNvPr id="877" name="Google Shape;877;p27"/>
          <p:cNvSpPr txBox="1"/>
          <p:nvPr>
            <p:ph idx="1" type="subTitle"/>
          </p:nvPr>
        </p:nvSpPr>
        <p:spPr>
          <a:xfrm>
            <a:off x="5534025" y="3138925"/>
            <a:ext cx="29175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13 - FarmFriend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7" name="Shape 1057"/>
        <p:cNvGrpSpPr/>
        <p:nvPr/>
      </p:nvGrpSpPr>
      <p:grpSpPr>
        <a:xfrm>
          <a:off x="0" y="0"/>
          <a:ext cx="0" cy="0"/>
          <a:chOff x="0" y="0"/>
          <a:chExt cx="0" cy="0"/>
        </a:xfrm>
      </p:grpSpPr>
      <p:grpSp>
        <p:nvGrpSpPr>
          <p:cNvPr id="1058" name="Google Shape;1058;p36"/>
          <p:cNvGrpSpPr/>
          <p:nvPr/>
        </p:nvGrpSpPr>
        <p:grpSpPr>
          <a:xfrm>
            <a:off x="103" y="30150"/>
            <a:ext cx="9143803" cy="5083197"/>
            <a:chOff x="831275" y="64975"/>
            <a:chExt cx="7460675" cy="4953900"/>
          </a:xfrm>
        </p:grpSpPr>
        <p:pic>
          <p:nvPicPr>
            <p:cNvPr id="1059" name="Google Shape;1059;p36"/>
            <p:cNvPicPr preferRelativeResize="0"/>
            <p:nvPr/>
          </p:nvPicPr>
          <p:blipFill>
            <a:blip r:embed="rId4">
              <a:alphaModFix/>
            </a:blip>
            <a:stretch>
              <a:fillRect/>
            </a:stretch>
          </p:blipFill>
          <p:spPr>
            <a:xfrm>
              <a:off x="831275" y="64975"/>
              <a:ext cx="7460675" cy="4949400"/>
            </a:xfrm>
            <a:prstGeom prst="rect">
              <a:avLst/>
            </a:prstGeom>
            <a:noFill/>
            <a:ln>
              <a:noFill/>
            </a:ln>
          </p:spPr>
        </p:pic>
        <p:cxnSp>
          <p:nvCxnSpPr>
            <p:cNvPr id="1060" name="Google Shape;1060;p36"/>
            <p:cNvCxnSpPr/>
            <p:nvPr/>
          </p:nvCxnSpPr>
          <p:spPr>
            <a:xfrm flipH="1" rot="10800000">
              <a:off x="1885950" y="3705175"/>
              <a:ext cx="1200300" cy="1309200"/>
            </a:xfrm>
            <a:prstGeom prst="straightConnector1">
              <a:avLst/>
            </a:prstGeom>
            <a:noFill/>
            <a:ln cap="flat" cmpd="sng" w="28575">
              <a:solidFill>
                <a:srgbClr val="FF0000"/>
              </a:solidFill>
              <a:prstDash val="solid"/>
              <a:round/>
              <a:headEnd len="med" w="med" type="none"/>
              <a:tailEnd len="med" w="med" type="none"/>
            </a:ln>
          </p:spPr>
        </p:cxnSp>
        <p:cxnSp>
          <p:nvCxnSpPr>
            <p:cNvPr id="1061" name="Google Shape;1061;p36"/>
            <p:cNvCxnSpPr/>
            <p:nvPr/>
          </p:nvCxnSpPr>
          <p:spPr>
            <a:xfrm>
              <a:off x="3086250" y="3721675"/>
              <a:ext cx="1480500" cy="50100"/>
            </a:xfrm>
            <a:prstGeom prst="straightConnector1">
              <a:avLst/>
            </a:prstGeom>
            <a:noFill/>
            <a:ln cap="flat" cmpd="sng" w="28575">
              <a:solidFill>
                <a:srgbClr val="FF0000"/>
              </a:solidFill>
              <a:prstDash val="solid"/>
              <a:round/>
              <a:headEnd len="med" w="med" type="none"/>
              <a:tailEnd len="med" w="med" type="none"/>
            </a:ln>
          </p:spPr>
        </p:cxnSp>
        <p:cxnSp>
          <p:nvCxnSpPr>
            <p:cNvPr id="1062" name="Google Shape;1062;p36"/>
            <p:cNvCxnSpPr/>
            <p:nvPr/>
          </p:nvCxnSpPr>
          <p:spPr>
            <a:xfrm flipH="1" rot="10800000">
              <a:off x="4224000" y="3771775"/>
              <a:ext cx="348000" cy="1247100"/>
            </a:xfrm>
            <a:prstGeom prst="straightConnector1">
              <a:avLst/>
            </a:prstGeom>
            <a:noFill/>
            <a:ln cap="flat" cmpd="sng" w="28575">
              <a:solidFill>
                <a:srgbClr val="FF0000"/>
              </a:solidFill>
              <a:prstDash val="solid"/>
              <a:round/>
              <a:headEnd len="med" w="med" type="none"/>
              <a:tailEnd len="med" w="med" type="none"/>
            </a:ln>
          </p:spPr>
        </p:cxnSp>
        <p:cxnSp>
          <p:nvCxnSpPr>
            <p:cNvPr id="1063" name="Google Shape;1063;p36"/>
            <p:cNvCxnSpPr/>
            <p:nvPr/>
          </p:nvCxnSpPr>
          <p:spPr>
            <a:xfrm flipH="1" rot="10800000">
              <a:off x="3086250" y="2852275"/>
              <a:ext cx="763500" cy="919500"/>
            </a:xfrm>
            <a:prstGeom prst="straightConnector1">
              <a:avLst/>
            </a:prstGeom>
            <a:noFill/>
            <a:ln cap="flat" cmpd="sng" w="28575">
              <a:solidFill>
                <a:srgbClr val="FF0000"/>
              </a:solidFill>
              <a:prstDash val="solid"/>
              <a:round/>
              <a:headEnd len="med" w="med" type="none"/>
              <a:tailEnd len="med" w="med" type="none"/>
            </a:ln>
          </p:spPr>
        </p:cxnSp>
        <p:cxnSp>
          <p:nvCxnSpPr>
            <p:cNvPr id="1064" name="Google Shape;1064;p36"/>
            <p:cNvCxnSpPr/>
            <p:nvPr/>
          </p:nvCxnSpPr>
          <p:spPr>
            <a:xfrm>
              <a:off x="3821363" y="2852275"/>
              <a:ext cx="940500" cy="60900"/>
            </a:xfrm>
            <a:prstGeom prst="straightConnector1">
              <a:avLst/>
            </a:prstGeom>
            <a:noFill/>
            <a:ln cap="flat" cmpd="sng" w="28575">
              <a:solidFill>
                <a:srgbClr val="FF0000"/>
              </a:solidFill>
              <a:prstDash val="solid"/>
              <a:round/>
              <a:headEnd len="med" w="med" type="none"/>
              <a:tailEnd len="med" w="med" type="none"/>
            </a:ln>
          </p:spPr>
        </p:cxnSp>
        <p:cxnSp>
          <p:nvCxnSpPr>
            <p:cNvPr id="1065" name="Google Shape;1065;p36"/>
            <p:cNvCxnSpPr/>
            <p:nvPr/>
          </p:nvCxnSpPr>
          <p:spPr>
            <a:xfrm flipH="1" rot="10800000">
              <a:off x="4566750" y="2883325"/>
              <a:ext cx="190500" cy="857400"/>
            </a:xfrm>
            <a:prstGeom prst="straightConnector1">
              <a:avLst/>
            </a:prstGeom>
            <a:noFill/>
            <a:ln cap="flat" cmpd="sng" w="28575">
              <a:solidFill>
                <a:srgbClr val="FF0000"/>
              </a:solidFill>
              <a:prstDash val="solid"/>
              <a:round/>
              <a:headEnd len="med" w="med" type="none"/>
              <a:tailEnd len="med" w="med" type="none"/>
            </a:ln>
          </p:spPr>
        </p:cxnSp>
      </p:grpSp>
      <p:grpSp>
        <p:nvGrpSpPr>
          <p:cNvPr id="1066" name="Google Shape;1066;p36"/>
          <p:cNvGrpSpPr/>
          <p:nvPr/>
        </p:nvGrpSpPr>
        <p:grpSpPr>
          <a:xfrm rot="721108">
            <a:off x="7895809" y="3946515"/>
            <a:ext cx="1316202" cy="1315727"/>
            <a:chOff x="-1200937" y="975514"/>
            <a:chExt cx="1135331" cy="1134921"/>
          </a:xfrm>
        </p:grpSpPr>
        <p:sp>
          <p:nvSpPr>
            <p:cNvPr id="1067" name="Google Shape;1067;p36"/>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36"/>
            <p:cNvGrpSpPr/>
            <p:nvPr/>
          </p:nvGrpSpPr>
          <p:grpSpPr>
            <a:xfrm>
              <a:off x="-1200937" y="975514"/>
              <a:ext cx="1135331" cy="1124531"/>
              <a:chOff x="-1200937" y="975514"/>
              <a:chExt cx="1135331" cy="1124531"/>
            </a:xfrm>
          </p:grpSpPr>
          <p:sp>
            <p:nvSpPr>
              <p:cNvPr id="1069" name="Google Shape;1069;p36"/>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0" name="Google Shape;1080;p36"/>
          <p:cNvSpPr txBox="1"/>
          <p:nvPr>
            <p:ph type="title"/>
          </p:nvPr>
        </p:nvSpPr>
        <p:spPr>
          <a:xfrm>
            <a:off x="193525" y="1124250"/>
            <a:ext cx="4030200" cy="28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Segmentation of the field</a:t>
            </a:r>
            <a:endParaRPr/>
          </a:p>
        </p:txBody>
      </p:sp>
      <p:sp>
        <p:nvSpPr>
          <p:cNvPr id="1081" name="Google Shape;1081;p36"/>
          <p:cNvSpPr/>
          <p:nvPr/>
        </p:nvSpPr>
        <p:spPr>
          <a:xfrm>
            <a:off x="4603232" y="40195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36"/>
          <p:cNvGrpSpPr/>
          <p:nvPr/>
        </p:nvGrpSpPr>
        <p:grpSpPr>
          <a:xfrm rot="-176">
            <a:off x="1335828" y="4451014"/>
            <a:ext cx="512543" cy="306740"/>
            <a:chOff x="1496834" y="4360951"/>
            <a:chExt cx="262802" cy="157262"/>
          </a:xfrm>
        </p:grpSpPr>
        <p:sp>
          <p:nvSpPr>
            <p:cNvPr id="1083" name="Google Shape;1083;p3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36"/>
          <p:cNvGrpSpPr/>
          <p:nvPr/>
        </p:nvGrpSpPr>
        <p:grpSpPr>
          <a:xfrm rot="310226">
            <a:off x="6451273" y="1034323"/>
            <a:ext cx="631186" cy="743948"/>
            <a:chOff x="2441746" y="1158751"/>
            <a:chExt cx="470875" cy="554997"/>
          </a:xfrm>
        </p:grpSpPr>
        <p:sp>
          <p:nvSpPr>
            <p:cNvPr id="1086" name="Google Shape;1086;p36"/>
            <p:cNvSpPr/>
            <p:nvPr/>
          </p:nvSpPr>
          <p:spPr>
            <a:xfrm>
              <a:off x="2556582" y="1325947"/>
              <a:ext cx="356038" cy="387801"/>
            </a:xfrm>
            <a:custGeom>
              <a:rect b="b" l="l" r="r" t="t"/>
              <a:pathLst>
                <a:path extrusionOk="0" h="8510" w="7813">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2635829" y="1341031"/>
              <a:ext cx="77196" cy="59378"/>
            </a:xfrm>
            <a:custGeom>
              <a:rect b="b" l="l" r="r" t="t"/>
              <a:pathLst>
                <a:path extrusionOk="0" h="1303" w="1694">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2653236" y="1471543"/>
              <a:ext cx="78016" cy="59788"/>
            </a:xfrm>
            <a:custGeom>
              <a:rect b="b" l="l" r="r" t="t"/>
              <a:pathLst>
                <a:path extrusionOk="0" h="1312" w="1712">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2765521" y="1563093"/>
              <a:ext cx="77606" cy="59378"/>
            </a:xfrm>
            <a:custGeom>
              <a:rect b="b" l="l" r="r" t="t"/>
              <a:pathLst>
                <a:path extrusionOk="0" h="1303" w="1703">
                  <a:moveTo>
                    <a:pt x="1702" y="0"/>
                  </a:moveTo>
                  <a:cubicBezTo>
                    <a:pt x="1182" y="493"/>
                    <a:pt x="605" y="930"/>
                    <a:pt x="1" y="1302"/>
                  </a:cubicBezTo>
                  <a:cubicBezTo>
                    <a:pt x="1" y="1302"/>
                    <a:pt x="1395" y="1302"/>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2537899" y="1176432"/>
              <a:ext cx="100983" cy="194083"/>
            </a:xfrm>
            <a:custGeom>
              <a:rect b="b" l="l" r="r" t="t"/>
              <a:pathLst>
                <a:path extrusionOk="0" h="4259" w="2216">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2441746" y="1237359"/>
              <a:ext cx="195404" cy="134796"/>
            </a:xfrm>
            <a:custGeom>
              <a:rect b="b" l="l" r="r" t="t"/>
              <a:pathLst>
                <a:path extrusionOk="0" h="2958" w="4288">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2451088" y="1158751"/>
              <a:ext cx="175900" cy="194994"/>
            </a:xfrm>
            <a:custGeom>
              <a:rect b="b" l="l" r="r" t="t"/>
              <a:pathLst>
                <a:path extrusionOk="0" h="4279" w="386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36"/>
          <p:cNvGrpSpPr/>
          <p:nvPr/>
        </p:nvGrpSpPr>
        <p:grpSpPr>
          <a:xfrm rot="6791844">
            <a:off x="6155211" y="516808"/>
            <a:ext cx="499984" cy="299205"/>
            <a:chOff x="1496834" y="4360951"/>
            <a:chExt cx="262802" cy="157262"/>
          </a:xfrm>
        </p:grpSpPr>
        <p:sp>
          <p:nvSpPr>
            <p:cNvPr id="1094" name="Google Shape;1094;p3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6"/>
          <p:cNvGrpSpPr/>
          <p:nvPr/>
        </p:nvGrpSpPr>
        <p:grpSpPr>
          <a:xfrm rot="6791844">
            <a:off x="7959699" y="2204508"/>
            <a:ext cx="499984" cy="299205"/>
            <a:chOff x="1496834" y="4360951"/>
            <a:chExt cx="262802" cy="157262"/>
          </a:xfrm>
        </p:grpSpPr>
        <p:sp>
          <p:nvSpPr>
            <p:cNvPr id="1097" name="Google Shape;1097;p36"/>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rgbClr val="9CE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9" name="Google Shape;1099;p36"/>
          <p:cNvPicPr preferRelativeResize="0"/>
          <p:nvPr/>
        </p:nvPicPr>
        <p:blipFill>
          <a:blip r:embed="rId5">
            <a:alphaModFix/>
          </a:blip>
          <a:stretch>
            <a:fillRect/>
          </a:stretch>
        </p:blipFill>
        <p:spPr>
          <a:xfrm rot="-1484544">
            <a:off x="78322" y="2819373"/>
            <a:ext cx="1975283" cy="2632203"/>
          </a:xfrm>
          <a:prstGeom prst="rect">
            <a:avLst/>
          </a:prstGeom>
          <a:noFill/>
          <a:ln>
            <a:noFill/>
          </a:ln>
        </p:spPr>
      </p:pic>
      <p:sp>
        <p:nvSpPr>
          <p:cNvPr id="1100" name="Google Shape;1100;p36"/>
          <p:cNvSpPr/>
          <p:nvPr/>
        </p:nvSpPr>
        <p:spPr>
          <a:xfrm>
            <a:off x="436133" y="216563"/>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101" name="Google Shape;1101;p36"/>
          <p:cNvGrpSpPr/>
          <p:nvPr/>
        </p:nvGrpSpPr>
        <p:grpSpPr>
          <a:xfrm>
            <a:off x="708689" y="488619"/>
            <a:ext cx="354586" cy="355557"/>
            <a:chOff x="-33645475" y="3944800"/>
            <a:chExt cx="292225" cy="293025"/>
          </a:xfrm>
        </p:grpSpPr>
        <p:sp>
          <p:nvSpPr>
            <p:cNvPr id="1102" name="Google Shape;1102;p3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36"/>
          <p:cNvSpPr/>
          <p:nvPr/>
        </p:nvSpPr>
        <p:spPr>
          <a:xfrm>
            <a:off x="2216025" y="21655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113" name="Google Shape;1113;p36"/>
          <p:cNvGrpSpPr/>
          <p:nvPr/>
        </p:nvGrpSpPr>
        <p:grpSpPr>
          <a:xfrm>
            <a:off x="2555892" y="440661"/>
            <a:ext cx="219963" cy="451470"/>
            <a:chOff x="3984950" y="3213600"/>
            <a:chExt cx="239925" cy="481825"/>
          </a:xfrm>
        </p:grpSpPr>
        <p:sp>
          <p:nvSpPr>
            <p:cNvPr id="1114" name="Google Shape;1114;p3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5" name="Google Shape;1115;p3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16" name="Google Shape;1116;p36"/>
          <p:cNvSpPr/>
          <p:nvPr/>
        </p:nvSpPr>
        <p:spPr>
          <a:xfrm>
            <a:off x="3749092" y="216550"/>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grpSp>
        <p:nvGrpSpPr>
          <p:cNvPr id="1117" name="Google Shape;1117;p36"/>
          <p:cNvGrpSpPr/>
          <p:nvPr/>
        </p:nvGrpSpPr>
        <p:grpSpPr>
          <a:xfrm>
            <a:off x="4021762" y="489701"/>
            <a:ext cx="354341" cy="353394"/>
            <a:chOff x="-46779100" y="3938500"/>
            <a:chExt cx="299325" cy="298525"/>
          </a:xfrm>
        </p:grpSpPr>
        <p:sp>
          <p:nvSpPr>
            <p:cNvPr id="1118" name="Google Shape;1118;p3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0" name="Google Shape;1120;p36"/>
          <p:cNvCxnSpPr>
            <a:stCxn id="1100" idx="6"/>
            <a:endCxn id="1112" idx="2"/>
          </p:cNvCxnSpPr>
          <p:nvPr/>
        </p:nvCxnSpPr>
        <p:spPr>
          <a:xfrm>
            <a:off x="1335833" y="666413"/>
            <a:ext cx="880200" cy="0"/>
          </a:xfrm>
          <a:prstGeom prst="straightConnector1">
            <a:avLst/>
          </a:prstGeom>
          <a:noFill/>
          <a:ln cap="flat" cmpd="sng" w="9525">
            <a:solidFill>
              <a:schemeClr val="dk2"/>
            </a:solidFill>
            <a:prstDash val="solid"/>
            <a:round/>
            <a:headEnd len="med" w="med" type="none"/>
            <a:tailEnd len="med" w="med" type="triangle"/>
          </a:ln>
        </p:spPr>
      </p:cxnSp>
      <p:cxnSp>
        <p:nvCxnSpPr>
          <p:cNvPr id="1121" name="Google Shape;1121;p36"/>
          <p:cNvCxnSpPr>
            <a:stCxn id="1112" idx="6"/>
            <a:endCxn id="1116" idx="2"/>
          </p:cNvCxnSpPr>
          <p:nvPr/>
        </p:nvCxnSpPr>
        <p:spPr>
          <a:xfrm>
            <a:off x="3115725" y="666400"/>
            <a:ext cx="633300" cy="0"/>
          </a:xfrm>
          <a:prstGeom prst="straightConnector1">
            <a:avLst/>
          </a:prstGeom>
          <a:noFill/>
          <a:ln cap="flat" cmpd="sng" w="9525">
            <a:solidFill>
              <a:schemeClr val="dk2"/>
            </a:solidFill>
            <a:prstDash val="solid"/>
            <a:round/>
            <a:headEnd len="med" w="med" type="none"/>
            <a:tailEnd len="med" w="med" type="triangle"/>
          </a:ln>
        </p:spPr>
      </p:cxnSp>
      <p:sp>
        <p:nvSpPr>
          <p:cNvPr id="1122" name="Google Shape;1122;p36"/>
          <p:cNvSpPr txBox="1"/>
          <p:nvPr>
            <p:ph idx="4294967295" type="subTitle"/>
          </p:nvPr>
        </p:nvSpPr>
        <p:spPr>
          <a:xfrm>
            <a:off x="-154217" y="11242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accent1"/>
                </a:solidFill>
                <a:latin typeface="Montserrat Alternates"/>
                <a:ea typeface="Montserrat Alternates"/>
                <a:cs typeface="Montserrat Alternates"/>
                <a:sym typeface="Montserrat Alternates"/>
              </a:rPr>
              <a:t>Navigate</a:t>
            </a:r>
            <a:endParaRPr b="1" sz="2800">
              <a:solidFill>
                <a:schemeClr val="accent1"/>
              </a:solidFill>
              <a:latin typeface="Montserrat Alternates"/>
              <a:ea typeface="Montserrat Alternates"/>
              <a:cs typeface="Montserrat Alternates"/>
              <a:sym typeface="Montserrat Alternates"/>
            </a:endParaRPr>
          </a:p>
        </p:txBody>
      </p:sp>
      <p:sp>
        <p:nvSpPr>
          <p:cNvPr id="1123" name="Google Shape;1123;p36"/>
          <p:cNvSpPr txBox="1"/>
          <p:nvPr>
            <p:ph idx="4294967295" type="subTitle"/>
          </p:nvPr>
        </p:nvSpPr>
        <p:spPr>
          <a:xfrm>
            <a:off x="1750450" y="1124250"/>
            <a:ext cx="18057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dk2"/>
                </a:solidFill>
                <a:latin typeface="Montserrat Alternates"/>
                <a:ea typeface="Montserrat Alternates"/>
                <a:cs typeface="Montserrat Alternates"/>
                <a:sym typeface="Montserrat Alternates"/>
              </a:rPr>
              <a:t>Sense</a:t>
            </a:r>
            <a:endParaRPr b="1" sz="2800">
              <a:solidFill>
                <a:schemeClr val="dk2"/>
              </a:solidFill>
              <a:latin typeface="Montserrat Alternates"/>
              <a:ea typeface="Montserrat Alternates"/>
              <a:cs typeface="Montserrat Alternates"/>
              <a:sym typeface="Montserrat Alternates"/>
            </a:endParaRPr>
          </a:p>
        </p:txBody>
      </p:sp>
      <p:sp>
        <p:nvSpPr>
          <p:cNvPr id="1124" name="Google Shape;1124;p36"/>
          <p:cNvSpPr txBox="1"/>
          <p:nvPr>
            <p:ph idx="4294967295" type="subTitle"/>
          </p:nvPr>
        </p:nvSpPr>
        <p:spPr>
          <a:xfrm>
            <a:off x="3487447" y="1124250"/>
            <a:ext cx="15612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lt2"/>
                </a:solidFill>
                <a:latin typeface="Montserrat Alternates"/>
                <a:ea typeface="Montserrat Alternates"/>
                <a:cs typeface="Montserrat Alternates"/>
                <a:sym typeface="Montserrat Alternates"/>
              </a:rPr>
              <a:t>React</a:t>
            </a:r>
            <a:endParaRPr b="1" sz="2800">
              <a:solidFill>
                <a:schemeClr val="lt2"/>
              </a:solidFill>
              <a:latin typeface="Montserrat Alternates"/>
              <a:ea typeface="Montserrat Alternates"/>
              <a:cs typeface="Montserrat Alternates"/>
              <a:sym typeface="Montserrat Alternate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37"/>
          <p:cNvSpPr txBox="1"/>
          <p:nvPr>
            <p:ph type="title"/>
          </p:nvPr>
        </p:nvSpPr>
        <p:spPr>
          <a:xfrm>
            <a:off x="311700" y="163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App MVP</a:t>
            </a:r>
            <a:endParaRPr/>
          </a:p>
        </p:txBody>
      </p:sp>
      <p:pic>
        <p:nvPicPr>
          <p:cNvPr id="1130" name="Google Shape;1130;p37"/>
          <p:cNvPicPr preferRelativeResize="0"/>
          <p:nvPr/>
        </p:nvPicPr>
        <p:blipFill>
          <a:blip r:embed="rId3">
            <a:alphaModFix/>
          </a:blip>
          <a:stretch>
            <a:fillRect/>
          </a:stretch>
        </p:blipFill>
        <p:spPr>
          <a:xfrm>
            <a:off x="1686516" y="789650"/>
            <a:ext cx="5770967" cy="41027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8"/>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136" name="Google Shape;1136;p38"/>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1137" name="Google Shape;1137;p38"/>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138" name="Google Shape;1138;p38"/>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there a market?</a:t>
            </a:r>
            <a:endParaRPr/>
          </a:p>
        </p:txBody>
      </p:sp>
      <p:sp>
        <p:nvSpPr>
          <p:cNvPr id="1139" name="Google Shape;1139;p38"/>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38"/>
          <p:cNvGrpSpPr/>
          <p:nvPr/>
        </p:nvGrpSpPr>
        <p:grpSpPr>
          <a:xfrm rot="-907878">
            <a:off x="6964030" y="4410956"/>
            <a:ext cx="2933857" cy="2347454"/>
            <a:chOff x="4519055" y="4062471"/>
            <a:chExt cx="1959145" cy="1567562"/>
          </a:xfrm>
        </p:grpSpPr>
        <p:sp>
          <p:nvSpPr>
            <p:cNvPr id="1141" name="Google Shape;1141;p3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38"/>
          <p:cNvGrpSpPr/>
          <p:nvPr/>
        </p:nvGrpSpPr>
        <p:grpSpPr>
          <a:xfrm rot="-827426">
            <a:off x="7914516" y="3130743"/>
            <a:ext cx="611100" cy="591761"/>
            <a:chOff x="4865706" y="4363643"/>
            <a:chExt cx="398874" cy="386251"/>
          </a:xfrm>
        </p:grpSpPr>
        <p:sp>
          <p:nvSpPr>
            <p:cNvPr id="1144" name="Google Shape;1144;p38"/>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38"/>
          <p:cNvGrpSpPr/>
          <p:nvPr/>
        </p:nvGrpSpPr>
        <p:grpSpPr>
          <a:xfrm rot="7120975">
            <a:off x="8432237" y="2891611"/>
            <a:ext cx="540649" cy="323542"/>
            <a:chOff x="1496834" y="4360951"/>
            <a:chExt cx="262802" cy="157262"/>
          </a:xfrm>
        </p:grpSpPr>
        <p:sp>
          <p:nvSpPr>
            <p:cNvPr id="1151" name="Google Shape;1151;p38"/>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would use it?</a:t>
            </a:r>
            <a:endParaRPr/>
          </a:p>
        </p:txBody>
      </p:sp>
      <p:sp>
        <p:nvSpPr>
          <p:cNvPr id="1158" name="Google Shape;1158;p39"/>
          <p:cNvSpPr txBox="1"/>
          <p:nvPr/>
        </p:nvSpPr>
        <p:spPr>
          <a:xfrm>
            <a:off x="1433358" y="1983888"/>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Farmers</a:t>
            </a:r>
            <a:endParaRPr b="1" sz="2800">
              <a:solidFill>
                <a:srgbClr val="648C6E"/>
              </a:solidFill>
              <a:latin typeface="Montserrat Alternates"/>
              <a:ea typeface="Montserrat Alternates"/>
              <a:cs typeface="Montserrat Alternates"/>
              <a:sym typeface="Montserrat Alternates"/>
            </a:endParaRPr>
          </a:p>
        </p:txBody>
      </p:sp>
      <p:sp>
        <p:nvSpPr>
          <p:cNvPr id="1159" name="Google Shape;1159;p39"/>
          <p:cNvSpPr txBox="1"/>
          <p:nvPr/>
        </p:nvSpPr>
        <p:spPr>
          <a:xfrm>
            <a:off x="1305350" y="2494213"/>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Our primary user, monitoring soil health</a:t>
            </a:r>
            <a:endParaRPr>
              <a:solidFill>
                <a:srgbClr val="6B5E51"/>
              </a:solidFill>
              <a:latin typeface="Open Sans"/>
              <a:ea typeface="Open Sans"/>
              <a:cs typeface="Open Sans"/>
              <a:sym typeface="Open Sans"/>
            </a:endParaRPr>
          </a:p>
        </p:txBody>
      </p:sp>
      <p:sp>
        <p:nvSpPr>
          <p:cNvPr id="1160" name="Google Shape;1160;p39"/>
          <p:cNvSpPr/>
          <p:nvPr/>
        </p:nvSpPr>
        <p:spPr>
          <a:xfrm>
            <a:off x="3390500" y="2106663"/>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sp>
        <p:nvSpPr>
          <p:cNvPr id="1161" name="Google Shape;1161;p39"/>
          <p:cNvSpPr txBox="1"/>
          <p:nvPr/>
        </p:nvSpPr>
        <p:spPr>
          <a:xfrm>
            <a:off x="5136258" y="2155075"/>
            <a:ext cx="19782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BF7B36"/>
                </a:solidFill>
                <a:latin typeface="Montserrat Alternates"/>
                <a:ea typeface="Montserrat Alternates"/>
                <a:cs typeface="Montserrat Alternates"/>
                <a:sym typeface="Montserrat Alternates"/>
              </a:rPr>
              <a:t>Nutrient</a:t>
            </a:r>
            <a:r>
              <a:rPr b="1" lang="en" sz="2800">
                <a:solidFill>
                  <a:srgbClr val="BF7B36"/>
                </a:solidFill>
                <a:latin typeface="Montserrat Alternates"/>
                <a:ea typeface="Montserrat Alternates"/>
                <a:cs typeface="Montserrat Alternates"/>
                <a:sym typeface="Montserrat Alternates"/>
              </a:rPr>
              <a:t> providers</a:t>
            </a:r>
            <a:endParaRPr b="1" sz="2800">
              <a:solidFill>
                <a:srgbClr val="BF7B36"/>
              </a:solidFill>
              <a:latin typeface="Montserrat Alternates"/>
              <a:ea typeface="Montserrat Alternates"/>
              <a:cs typeface="Montserrat Alternates"/>
              <a:sym typeface="Montserrat Alternates"/>
            </a:endParaRPr>
          </a:p>
        </p:txBody>
      </p:sp>
      <p:sp>
        <p:nvSpPr>
          <p:cNvPr id="1162" name="Google Shape;1162;p39"/>
          <p:cNvSpPr txBox="1"/>
          <p:nvPr/>
        </p:nvSpPr>
        <p:spPr>
          <a:xfrm>
            <a:off x="5008250" y="2728200"/>
            <a:ext cx="21063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Reactive element fitted with </a:t>
            </a:r>
            <a:r>
              <a:rPr lang="en">
                <a:solidFill>
                  <a:srgbClr val="6B5E51"/>
                </a:solidFill>
                <a:latin typeface="Open Sans"/>
                <a:ea typeface="Open Sans"/>
                <a:cs typeface="Open Sans"/>
                <a:sym typeface="Open Sans"/>
              </a:rPr>
              <a:t>nutrients</a:t>
            </a:r>
            <a:endParaRPr>
              <a:solidFill>
                <a:srgbClr val="6B5E51"/>
              </a:solidFill>
              <a:latin typeface="Open Sans"/>
              <a:ea typeface="Open Sans"/>
              <a:cs typeface="Open Sans"/>
              <a:sym typeface="Open Sans"/>
            </a:endParaRPr>
          </a:p>
        </p:txBody>
      </p:sp>
      <p:sp>
        <p:nvSpPr>
          <p:cNvPr id="1163" name="Google Shape;1163;p39"/>
          <p:cNvSpPr/>
          <p:nvPr/>
        </p:nvSpPr>
        <p:spPr>
          <a:xfrm>
            <a:off x="7093400" y="2277850"/>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64" name="Google Shape;1164;p39"/>
          <p:cNvGrpSpPr/>
          <p:nvPr/>
        </p:nvGrpSpPr>
        <p:grpSpPr>
          <a:xfrm>
            <a:off x="7317996" y="2487742"/>
            <a:ext cx="450507" cy="447589"/>
            <a:chOff x="-15296200" y="3326900"/>
            <a:chExt cx="304850" cy="302875"/>
          </a:xfrm>
        </p:grpSpPr>
        <p:sp>
          <p:nvSpPr>
            <p:cNvPr id="1165" name="Google Shape;1165;p3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9"/>
          <p:cNvGrpSpPr/>
          <p:nvPr/>
        </p:nvGrpSpPr>
        <p:grpSpPr>
          <a:xfrm>
            <a:off x="3637988" y="2332715"/>
            <a:ext cx="404715" cy="447585"/>
            <a:chOff x="-57956275" y="3197925"/>
            <a:chExt cx="319000" cy="319225"/>
          </a:xfrm>
        </p:grpSpPr>
        <p:sp>
          <p:nvSpPr>
            <p:cNvPr id="1171" name="Google Shape;1171;p3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39"/>
          <p:cNvSpPr txBox="1"/>
          <p:nvPr/>
        </p:nvSpPr>
        <p:spPr>
          <a:xfrm>
            <a:off x="890700" y="3498800"/>
            <a:ext cx="6877800" cy="78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800">
                <a:solidFill>
                  <a:schemeClr val="dk1"/>
                </a:solidFill>
                <a:latin typeface="Open Sans"/>
                <a:ea typeface="Open Sans"/>
                <a:cs typeface="Open Sans"/>
                <a:sym typeface="Open Sans"/>
              </a:rPr>
              <a:t>Optimising the productivity</a:t>
            </a:r>
            <a:r>
              <a:rPr lang="en" sz="1800">
                <a:solidFill>
                  <a:schemeClr val="dk1"/>
                </a:solidFill>
                <a:latin typeface="Open Sans"/>
                <a:ea typeface="Open Sans"/>
                <a:cs typeface="Open Sans"/>
                <a:sym typeface="Open Sans"/>
              </a:rPr>
              <a:t> of individual plants through smart precision farming.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40"/>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914400" rtl="0" algn="r">
              <a:spcBef>
                <a:spcPts val="0"/>
              </a:spcBef>
              <a:spcAft>
                <a:spcPts val="1200"/>
              </a:spcAft>
              <a:buNone/>
            </a:pPr>
            <a:r>
              <a:rPr lang="en"/>
              <a:t>			</a:t>
            </a:r>
            <a:endParaRPr/>
          </a:p>
        </p:txBody>
      </p:sp>
      <p:pic>
        <p:nvPicPr>
          <p:cNvPr id="1184" name="Google Shape;1184;p40"/>
          <p:cNvPicPr preferRelativeResize="0"/>
          <p:nvPr/>
        </p:nvPicPr>
        <p:blipFill>
          <a:blip r:embed="rId3">
            <a:alphaModFix/>
          </a:blip>
          <a:stretch>
            <a:fillRect/>
          </a:stretch>
        </p:blipFill>
        <p:spPr>
          <a:xfrm>
            <a:off x="1087699" y="547968"/>
            <a:ext cx="6968625" cy="4047570"/>
          </a:xfrm>
          <a:prstGeom prst="rect">
            <a:avLst/>
          </a:prstGeom>
          <a:noFill/>
          <a:ln>
            <a:noFill/>
          </a:ln>
        </p:spPr>
      </p:pic>
      <p:sp>
        <p:nvSpPr>
          <p:cNvPr id="1185" name="Google Shape;1185;p40"/>
          <p:cNvSpPr txBox="1"/>
          <p:nvPr/>
        </p:nvSpPr>
        <p:spPr>
          <a:xfrm>
            <a:off x="149500" y="4595550"/>
            <a:ext cx="449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https://www.sciencedirect.com/science/article/pii/S1573521418302616</a:t>
            </a:r>
            <a:endParaRPr sz="1000"/>
          </a:p>
          <a:p>
            <a:pPr indent="0" lvl="0" marL="0" rtl="0" algn="l">
              <a:spcBef>
                <a:spcPts val="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41"/>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“Agriculture margins make tech investment tough.”</a:t>
            </a:r>
            <a:endParaRPr/>
          </a:p>
          <a:p>
            <a:pPr indent="0" lvl="0" marL="0" rtl="0" algn="l">
              <a:spcBef>
                <a:spcPts val="1200"/>
              </a:spcBef>
              <a:spcAft>
                <a:spcPts val="0"/>
              </a:spcAft>
              <a:buNone/>
            </a:pPr>
            <a:r>
              <a:rPr lang="en"/>
              <a:t>How can farmers maintain IoT themselves?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91" name="Google Shape;1191;p4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not IoT?</a:t>
            </a:r>
            <a:endParaRPr/>
          </a:p>
        </p:txBody>
      </p:sp>
      <p:grpSp>
        <p:nvGrpSpPr>
          <p:cNvPr id="1192" name="Google Shape;1192;p41"/>
          <p:cNvGrpSpPr/>
          <p:nvPr/>
        </p:nvGrpSpPr>
        <p:grpSpPr>
          <a:xfrm>
            <a:off x="1239531" y="2494538"/>
            <a:ext cx="2933519" cy="1185175"/>
            <a:chOff x="1302306" y="2183675"/>
            <a:chExt cx="2933519" cy="1185175"/>
          </a:xfrm>
        </p:grpSpPr>
        <p:sp>
          <p:nvSpPr>
            <p:cNvPr id="1193" name="Google Shape;1193;p41"/>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$500 /acre</a:t>
              </a:r>
              <a:endParaRPr b="1" sz="2800">
                <a:solidFill>
                  <a:srgbClr val="648C6E"/>
                </a:solidFill>
                <a:latin typeface="Montserrat Alternates"/>
                <a:ea typeface="Montserrat Alternates"/>
                <a:cs typeface="Montserrat Alternates"/>
                <a:sym typeface="Montserrat Alternates"/>
              </a:endParaRPr>
            </a:p>
          </p:txBody>
        </p:sp>
        <p:sp>
          <p:nvSpPr>
            <p:cNvPr id="1194" name="Google Shape;1194;p41"/>
            <p:cNvSpPr txBox="1"/>
            <p:nvPr/>
          </p:nvSpPr>
          <p:spPr>
            <a:xfrm>
              <a:off x="1302306" y="223905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Average cost of IoT </a:t>
              </a:r>
              <a:r>
                <a:rPr lang="en">
                  <a:solidFill>
                    <a:srgbClr val="6B5E51"/>
                  </a:solidFill>
                  <a:latin typeface="Open Sans"/>
                  <a:ea typeface="Open Sans"/>
                  <a:cs typeface="Open Sans"/>
                  <a:sym typeface="Open Sans"/>
                </a:rPr>
                <a:t>infrastructure</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195" name="Google Shape;1195;p41"/>
            <p:cNvSpPr/>
            <p:nvPr/>
          </p:nvSpPr>
          <p:spPr>
            <a:xfrm>
              <a:off x="3336125" y="2183675"/>
              <a:ext cx="899700" cy="899700"/>
            </a:xfrm>
            <a:prstGeom prst="ellipse">
              <a:avLst/>
            </a:prstGeom>
            <a:solidFill>
              <a:srgbClr val="648C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nvGrpSpPr>
            <p:cNvPr id="1196" name="Google Shape;1196;p41"/>
            <p:cNvGrpSpPr/>
            <p:nvPr/>
          </p:nvGrpSpPr>
          <p:grpSpPr>
            <a:xfrm>
              <a:off x="3560721" y="2393567"/>
              <a:ext cx="450507" cy="447589"/>
              <a:chOff x="-15296200" y="3326900"/>
              <a:chExt cx="304850" cy="302875"/>
            </a:xfrm>
          </p:grpSpPr>
          <p:sp>
            <p:nvSpPr>
              <p:cNvPr id="1197" name="Google Shape;1197;p4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41"/>
          <p:cNvGrpSpPr/>
          <p:nvPr/>
        </p:nvGrpSpPr>
        <p:grpSpPr>
          <a:xfrm>
            <a:off x="4173056" y="2494525"/>
            <a:ext cx="2933519" cy="1185175"/>
            <a:chOff x="5068006" y="2318238"/>
            <a:chExt cx="2933519" cy="1185175"/>
          </a:xfrm>
        </p:grpSpPr>
        <p:grpSp>
          <p:nvGrpSpPr>
            <p:cNvPr id="1203" name="Google Shape;1203;p41"/>
            <p:cNvGrpSpPr/>
            <p:nvPr/>
          </p:nvGrpSpPr>
          <p:grpSpPr>
            <a:xfrm>
              <a:off x="5068006" y="2318238"/>
              <a:ext cx="2933519" cy="1185175"/>
              <a:chOff x="1302306" y="2183675"/>
              <a:chExt cx="2933519" cy="1185175"/>
            </a:xfrm>
          </p:grpSpPr>
          <p:sp>
            <p:nvSpPr>
              <p:cNvPr id="1204" name="Google Shape;1204;p41"/>
              <p:cNvSpPr txBox="1"/>
              <p:nvPr/>
            </p:nvSpPr>
            <p:spPr>
              <a:xfrm>
                <a:off x="1372025" y="2841150"/>
                <a:ext cx="22416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800">
                  <a:solidFill>
                    <a:srgbClr val="BF7B36"/>
                  </a:solidFill>
                  <a:latin typeface="Montserrat Alternates"/>
                  <a:ea typeface="Montserrat Alternates"/>
                  <a:cs typeface="Montserrat Alternates"/>
                  <a:sym typeface="Montserrat Alternates"/>
                </a:endParaRPr>
              </a:p>
            </p:txBody>
          </p:sp>
          <p:sp>
            <p:nvSpPr>
              <p:cNvPr id="1205" name="Google Shape;1205;p41"/>
              <p:cNvSpPr txBox="1"/>
              <p:nvPr/>
            </p:nvSpPr>
            <p:spPr>
              <a:xfrm>
                <a:off x="1302306" y="2345600"/>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IoT is complex</a:t>
                </a:r>
                <a:r>
                  <a:rPr lang="en">
                    <a:solidFill>
                      <a:srgbClr val="6B5E51"/>
                    </a:solidFill>
                    <a:latin typeface="Open Sans"/>
                    <a:ea typeface="Open Sans"/>
                    <a:cs typeface="Open Sans"/>
                    <a:sym typeface="Open Sans"/>
                  </a:rPr>
                  <a:t> </a:t>
                </a:r>
                <a:endParaRPr>
                  <a:solidFill>
                    <a:srgbClr val="6B5E51"/>
                  </a:solidFill>
                  <a:latin typeface="Open Sans"/>
                  <a:ea typeface="Open Sans"/>
                  <a:cs typeface="Open Sans"/>
                  <a:sym typeface="Open Sans"/>
                </a:endParaRPr>
              </a:p>
            </p:txBody>
          </p:sp>
          <p:sp>
            <p:nvSpPr>
              <p:cNvPr id="1206" name="Google Shape;1206;p41"/>
              <p:cNvSpPr/>
              <p:nvPr/>
            </p:nvSpPr>
            <p:spPr>
              <a:xfrm>
                <a:off x="3336125" y="2183675"/>
                <a:ext cx="899700" cy="899700"/>
              </a:xfrm>
              <a:prstGeom prst="ellipse">
                <a:avLst/>
              </a:prstGeom>
              <a:solidFill>
                <a:srgbClr val="BF7B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DF8"/>
                  </a:solidFill>
                  <a:latin typeface="Montserrat Alternates"/>
                  <a:ea typeface="Montserrat Alternates"/>
                  <a:cs typeface="Montserrat Alternates"/>
                  <a:sym typeface="Montserrat Alternates"/>
                </a:endParaRPr>
              </a:p>
            </p:txBody>
          </p:sp>
        </p:grpSp>
        <p:grpSp>
          <p:nvGrpSpPr>
            <p:cNvPr id="1207" name="Google Shape;1207;p41"/>
            <p:cNvGrpSpPr/>
            <p:nvPr/>
          </p:nvGrpSpPr>
          <p:grpSpPr>
            <a:xfrm>
              <a:off x="7362906" y="2605041"/>
              <a:ext cx="355526" cy="354586"/>
              <a:chOff x="-33646250" y="3586425"/>
              <a:chExt cx="293000" cy="292225"/>
            </a:xfrm>
          </p:grpSpPr>
          <p:sp>
            <p:nvSpPr>
              <p:cNvPr id="1208" name="Google Shape;1208;p4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0" name="Google Shape;1210;p41"/>
          <p:cNvSpPr txBox="1"/>
          <p:nvPr/>
        </p:nvSpPr>
        <p:spPr>
          <a:xfrm>
            <a:off x="413575" y="45123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rgbClr val="2200CC"/>
                </a:solidFill>
                <a:hlinkClick r:id="rId3">
                  <a:extLst>
                    <a:ext uri="{A12FA001-AC4F-418D-AE19-62706E023703}">
                      <ahyp:hlinkClr val="tx"/>
                    </a:ext>
                  </a:extLst>
                </a:hlinkClick>
              </a:rPr>
              <a:t>https://readwrite.com/iot-agriculture-costs-it4/</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2"/>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216" name="Google Shape;1216;p42"/>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Overview</a:t>
            </a:r>
            <a:endParaRPr/>
          </a:p>
        </p:txBody>
      </p:sp>
      <p:sp>
        <p:nvSpPr>
          <p:cNvPr id="1217" name="Google Shape;1217;p42"/>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218" name="Google Shape;1218;p42"/>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
        <p:nvSpPr>
          <p:cNvPr id="1219" name="Google Shape;1219;p42"/>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42"/>
          <p:cNvGrpSpPr/>
          <p:nvPr/>
        </p:nvGrpSpPr>
        <p:grpSpPr>
          <a:xfrm rot="-907878">
            <a:off x="6964030" y="4410956"/>
            <a:ext cx="2933857" cy="2347454"/>
            <a:chOff x="4519055" y="4062471"/>
            <a:chExt cx="1959145" cy="1567562"/>
          </a:xfrm>
        </p:grpSpPr>
        <p:sp>
          <p:nvSpPr>
            <p:cNvPr id="1221" name="Google Shape;1221;p4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42"/>
          <p:cNvGrpSpPr/>
          <p:nvPr/>
        </p:nvGrpSpPr>
        <p:grpSpPr>
          <a:xfrm rot="-827426">
            <a:off x="7914516" y="3130743"/>
            <a:ext cx="611100" cy="591761"/>
            <a:chOff x="4865706" y="4363643"/>
            <a:chExt cx="398874" cy="386251"/>
          </a:xfrm>
        </p:grpSpPr>
        <p:sp>
          <p:nvSpPr>
            <p:cNvPr id="1224" name="Google Shape;1224;p42"/>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2"/>
          <p:cNvGrpSpPr/>
          <p:nvPr/>
        </p:nvGrpSpPr>
        <p:grpSpPr>
          <a:xfrm rot="7120975">
            <a:off x="8432237" y="2891611"/>
            <a:ext cx="540649" cy="323542"/>
            <a:chOff x="1496834" y="4360951"/>
            <a:chExt cx="262802" cy="157262"/>
          </a:xfrm>
        </p:grpSpPr>
        <p:sp>
          <p:nvSpPr>
            <p:cNvPr id="1231" name="Google Shape;1231;p4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43"/>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Overview</a:t>
            </a:r>
            <a:endParaRPr/>
          </a:p>
        </p:txBody>
      </p:sp>
      <p:grpSp>
        <p:nvGrpSpPr>
          <p:cNvPr id="1238" name="Google Shape;1238;p43"/>
          <p:cNvGrpSpPr/>
          <p:nvPr/>
        </p:nvGrpSpPr>
        <p:grpSpPr>
          <a:xfrm>
            <a:off x="3773551" y="2625977"/>
            <a:ext cx="960158" cy="289172"/>
            <a:chOff x="4411970" y="2726085"/>
            <a:chExt cx="643107" cy="193659"/>
          </a:xfrm>
        </p:grpSpPr>
        <p:sp>
          <p:nvSpPr>
            <p:cNvPr id="1239" name="Google Shape;1239;p4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648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2" name="Google Shape;1242;p43"/>
          <p:cNvPicPr preferRelativeResize="0"/>
          <p:nvPr/>
        </p:nvPicPr>
        <p:blipFill>
          <a:blip r:embed="rId3">
            <a:alphaModFix/>
          </a:blip>
          <a:stretch>
            <a:fillRect/>
          </a:stretch>
        </p:blipFill>
        <p:spPr>
          <a:xfrm>
            <a:off x="6255325" y="2052100"/>
            <a:ext cx="484938" cy="611025"/>
          </a:xfrm>
          <a:prstGeom prst="rect">
            <a:avLst/>
          </a:prstGeom>
          <a:noFill/>
          <a:ln>
            <a:noFill/>
          </a:ln>
        </p:spPr>
      </p:pic>
      <p:pic>
        <p:nvPicPr>
          <p:cNvPr id="1243" name="Google Shape;1243;p43"/>
          <p:cNvPicPr preferRelativeResize="0"/>
          <p:nvPr/>
        </p:nvPicPr>
        <p:blipFill rotWithShape="1">
          <a:blip r:embed="rId4">
            <a:alphaModFix/>
          </a:blip>
          <a:srcRect b="8826" l="20202" r="19454" t="9138"/>
          <a:stretch/>
        </p:blipFill>
        <p:spPr>
          <a:xfrm>
            <a:off x="5000188" y="3078113"/>
            <a:ext cx="622616" cy="611025"/>
          </a:xfrm>
          <a:prstGeom prst="rect">
            <a:avLst/>
          </a:prstGeom>
          <a:noFill/>
          <a:ln>
            <a:noFill/>
          </a:ln>
        </p:spPr>
      </p:pic>
      <p:pic>
        <p:nvPicPr>
          <p:cNvPr id="1244" name="Google Shape;1244;p43"/>
          <p:cNvPicPr preferRelativeResize="0"/>
          <p:nvPr/>
        </p:nvPicPr>
        <p:blipFill rotWithShape="1">
          <a:blip r:embed="rId5">
            <a:alphaModFix amt="96000"/>
          </a:blip>
          <a:srcRect b="14543" l="32020" r="33433" t="30305"/>
          <a:stretch/>
        </p:blipFill>
        <p:spPr>
          <a:xfrm>
            <a:off x="4316088" y="4151081"/>
            <a:ext cx="492110" cy="709163"/>
          </a:xfrm>
          <a:prstGeom prst="rect">
            <a:avLst/>
          </a:prstGeom>
          <a:noFill/>
          <a:ln>
            <a:noFill/>
          </a:ln>
        </p:spPr>
      </p:pic>
      <p:pic>
        <p:nvPicPr>
          <p:cNvPr id="1245" name="Google Shape;1245;p43"/>
          <p:cNvPicPr preferRelativeResize="0"/>
          <p:nvPr/>
        </p:nvPicPr>
        <p:blipFill rotWithShape="1">
          <a:blip r:embed="rId6">
            <a:alphaModFix/>
          </a:blip>
          <a:srcRect b="14085" l="26328" r="25792" t="14916"/>
          <a:stretch/>
        </p:blipFill>
        <p:spPr>
          <a:xfrm>
            <a:off x="5088690" y="4151085"/>
            <a:ext cx="529838" cy="709164"/>
          </a:xfrm>
          <a:prstGeom prst="rect">
            <a:avLst/>
          </a:prstGeom>
          <a:noFill/>
          <a:ln>
            <a:noFill/>
          </a:ln>
        </p:spPr>
      </p:pic>
      <p:pic>
        <p:nvPicPr>
          <p:cNvPr id="1246" name="Google Shape;1246;p43"/>
          <p:cNvPicPr preferRelativeResize="0"/>
          <p:nvPr/>
        </p:nvPicPr>
        <p:blipFill rotWithShape="1">
          <a:blip r:embed="rId7">
            <a:alphaModFix/>
          </a:blip>
          <a:srcRect b="11984" l="26703" r="28752" t="16382"/>
          <a:stretch/>
        </p:blipFill>
        <p:spPr>
          <a:xfrm>
            <a:off x="5814804" y="4148500"/>
            <a:ext cx="492107" cy="714325"/>
          </a:xfrm>
          <a:prstGeom prst="rect">
            <a:avLst/>
          </a:prstGeom>
          <a:noFill/>
          <a:ln>
            <a:noFill/>
          </a:ln>
        </p:spPr>
      </p:pic>
      <p:pic>
        <p:nvPicPr>
          <p:cNvPr id="1247" name="Google Shape;1247;p43"/>
          <p:cNvPicPr preferRelativeResize="0"/>
          <p:nvPr/>
        </p:nvPicPr>
        <p:blipFill>
          <a:blip r:embed="rId8">
            <a:alphaModFix/>
          </a:blip>
          <a:stretch>
            <a:fillRect/>
          </a:stretch>
        </p:blipFill>
        <p:spPr>
          <a:xfrm>
            <a:off x="6140638" y="1023700"/>
            <a:ext cx="714324" cy="714324"/>
          </a:xfrm>
          <a:prstGeom prst="rect">
            <a:avLst/>
          </a:prstGeom>
          <a:noFill/>
          <a:ln>
            <a:noFill/>
          </a:ln>
        </p:spPr>
      </p:pic>
      <p:cxnSp>
        <p:nvCxnSpPr>
          <p:cNvPr id="1248" name="Google Shape;1248;p43"/>
          <p:cNvCxnSpPr>
            <a:stCxn id="1244" idx="0"/>
            <a:endCxn id="1243" idx="2"/>
          </p:cNvCxnSpPr>
          <p:nvPr/>
        </p:nvCxnSpPr>
        <p:spPr>
          <a:xfrm flipH="1" rot="10800000">
            <a:off x="4562142" y="3689081"/>
            <a:ext cx="749400" cy="462000"/>
          </a:xfrm>
          <a:prstGeom prst="straightConnector1">
            <a:avLst/>
          </a:prstGeom>
          <a:noFill/>
          <a:ln cap="flat" cmpd="sng" w="19050">
            <a:solidFill>
              <a:srgbClr val="BF7B36"/>
            </a:solidFill>
            <a:prstDash val="solid"/>
            <a:round/>
            <a:headEnd len="med" w="med" type="none"/>
            <a:tailEnd len="med" w="med" type="none"/>
          </a:ln>
        </p:spPr>
      </p:cxnSp>
      <p:cxnSp>
        <p:nvCxnSpPr>
          <p:cNvPr id="1249" name="Google Shape;1249;p43"/>
          <p:cNvCxnSpPr>
            <a:stCxn id="1245" idx="0"/>
            <a:endCxn id="1243" idx="2"/>
          </p:cNvCxnSpPr>
          <p:nvPr/>
        </p:nvCxnSpPr>
        <p:spPr>
          <a:xfrm rot="10800000">
            <a:off x="5311609" y="3689085"/>
            <a:ext cx="42000" cy="462000"/>
          </a:xfrm>
          <a:prstGeom prst="straightConnector1">
            <a:avLst/>
          </a:prstGeom>
          <a:noFill/>
          <a:ln cap="flat" cmpd="sng" w="19050">
            <a:solidFill>
              <a:srgbClr val="BF7B36"/>
            </a:solidFill>
            <a:prstDash val="solid"/>
            <a:round/>
            <a:headEnd len="med" w="med" type="none"/>
            <a:tailEnd len="med" w="med" type="none"/>
          </a:ln>
        </p:spPr>
      </p:cxnSp>
      <p:cxnSp>
        <p:nvCxnSpPr>
          <p:cNvPr id="1250" name="Google Shape;1250;p43"/>
          <p:cNvCxnSpPr>
            <a:stCxn id="1243" idx="2"/>
            <a:endCxn id="1246" idx="0"/>
          </p:cNvCxnSpPr>
          <p:nvPr/>
        </p:nvCxnSpPr>
        <p:spPr>
          <a:xfrm>
            <a:off x="5311496" y="3689138"/>
            <a:ext cx="749400" cy="459300"/>
          </a:xfrm>
          <a:prstGeom prst="straightConnector1">
            <a:avLst/>
          </a:prstGeom>
          <a:noFill/>
          <a:ln cap="flat" cmpd="sng" w="19050">
            <a:solidFill>
              <a:srgbClr val="BF7B36"/>
            </a:solidFill>
            <a:prstDash val="solid"/>
            <a:round/>
            <a:headEnd len="med" w="med" type="none"/>
            <a:tailEnd len="med" w="med" type="none"/>
          </a:ln>
        </p:spPr>
      </p:cxnSp>
      <p:cxnSp>
        <p:nvCxnSpPr>
          <p:cNvPr id="1251" name="Google Shape;1251;p43"/>
          <p:cNvCxnSpPr>
            <a:stCxn id="1242" idx="2"/>
            <a:endCxn id="1243" idx="0"/>
          </p:cNvCxnSpPr>
          <p:nvPr/>
        </p:nvCxnSpPr>
        <p:spPr>
          <a:xfrm flipH="1">
            <a:off x="5311594" y="2663125"/>
            <a:ext cx="1186200" cy="414900"/>
          </a:xfrm>
          <a:prstGeom prst="straightConnector1">
            <a:avLst/>
          </a:prstGeom>
          <a:noFill/>
          <a:ln cap="flat" cmpd="sng" w="19050">
            <a:solidFill>
              <a:srgbClr val="BF7B36"/>
            </a:solidFill>
            <a:prstDash val="solid"/>
            <a:round/>
            <a:headEnd len="med" w="med" type="none"/>
            <a:tailEnd len="med" w="med" type="none"/>
          </a:ln>
        </p:spPr>
      </p:cxnSp>
      <p:cxnSp>
        <p:nvCxnSpPr>
          <p:cNvPr id="1252" name="Google Shape;1252;p43"/>
          <p:cNvCxnSpPr>
            <a:stCxn id="1242" idx="2"/>
          </p:cNvCxnSpPr>
          <p:nvPr/>
        </p:nvCxnSpPr>
        <p:spPr>
          <a:xfrm>
            <a:off x="6497794" y="2663125"/>
            <a:ext cx="130800" cy="466800"/>
          </a:xfrm>
          <a:prstGeom prst="straightConnector1">
            <a:avLst/>
          </a:prstGeom>
          <a:noFill/>
          <a:ln cap="flat" cmpd="sng" w="19050">
            <a:solidFill>
              <a:srgbClr val="BF7B36"/>
            </a:solidFill>
            <a:prstDash val="solid"/>
            <a:round/>
            <a:headEnd len="med" w="med" type="none"/>
            <a:tailEnd len="med" w="med" type="none"/>
          </a:ln>
        </p:spPr>
      </p:cxnSp>
      <p:cxnSp>
        <p:nvCxnSpPr>
          <p:cNvPr id="1253" name="Google Shape;1253;p43"/>
          <p:cNvCxnSpPr>
            <a:stCxn id="1247" idx="2"/>
            <a:endCxn id="1242" idx="0"/>
          </p:cNvCxnSpPr>
          <p:nvPr/>
        </p:nvCxnSpPr>
        <p:spPr>
          <a:xfrm>
            <a:off x="6497800" y="1738024"/>
            <a:ext cx="0" cy="314100"/>
          </a:xfrm>
          <a:prstGeom prst="straightConnector1">
            <a:avLst/>
          </a:prstGeom>
          <a:noFill/>
          <a:ln cap="flat" cmpd="sng" w="19050">
            <a:solidFill>
              <a:srgbClr val="BF7B36"/>
            </a:solidFill>
            <a:prstDash val="solid"/>
            <a:round/>
            <a:headEnd len="med" w="med" type="none"/>
            <a:tailEnd len="med" w="med" type="none"/>
          </a:ln>
        </p:spPr>
      </p:cxnSp>
      <p:grpSp>
        <p:nvGrpSpPr>
          <p:cNvPr id="1254" name="Google Shape;1254;p43"/>
          <p:cNvGrpSpPr/>
          <p:nvPr/>
        </p:nvGrpSpPr>
        <p:grpSpPr>
          <a:xfrm>
            <a:off x="6363500" y="3112106"/>
            <a:ext cx="585900" cy="792744"/>
            <a:chOff x="6197000" y="3112106"/>
            <a:chExt cx="585900" cy="792744"/>
          </a:xfrm>
        </p:grpSpPr>
        <p:grpSp>
          <p:nvGrpSpPr>
            <p:cNvPr id="1255" name="Google Shape;1255;p43"/>
            <p:cNvGrpSpPr/>
            <p:nvPr/>
          </p:nvGrpSpPr>
          <p:grpSpPr>
            <a:xfrm>
              <a:off x="6197005" y="3112106"/>
              <a:ext cx="550908" cy="543065"/>
              <a:chOff x="2685825" y="840375"/>
              <a:chExt cx="481900" cy="481825"/>
            </a:xfrm>
          </p:grpSpPr>
          <p:sp>
            <p:nvSpPr>
              <p:cNvPr id="1256" name="Google Shape;1256;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7" name="Google Shape;1257;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58" name="Google Shape;1258;p43"/>
            <p:cNvSpPr txBox="1"/>
            <p:nvPr/>
          </p:nvSpPr>
          <p:spPr>
            <a:xfrm>
              <a:off x="6197000" y="3597050"/>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Prowler</a:t>
              </a:r>
              <a:endParaRPr b="1" sz="100">
                <a:latin typeface="Open Sans"/>
                <a:ea typeface="Open Sans"/>
                <a:cs typeface="Open Sans"/>
                <a:sym typeface="Open Sans"/>
              </a:endParaRPr>
            </a:p>
          </p:txBody>
        </p:sp>
      </p:grpSp>
      <p:sp>
        <p:nvSpPr>
          <p:cNvPr id="1259" name="Google Shape;1259;p43"/>
          <p:cNvSpPr txBox="1"/>
          <p:nvPr/>
        </p:nvSpPr>
        <p:spPr>
          <a:xfrm>
            <a:off x="6321250" y="1630663"/>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DICE</a:t>
            </a:r>
            <a:endParaRPr b="1" sz="100">
              <a:latin typeface="Open Sans"/>
              <a:ea typeface="Open Sans"/>
              <a:cs typeface="Open Sans"/>
              <a:sym typeface="Open Sans"/>
            </a:endParaRPr>
          </a:p>
        </p:txBody>
      </p:sp>
      <p:sp>
        <p:nvSpPr>
          <p:cNvPr id="1260" name="Google Shape;1260;p43"/>
          <p:cNvSpPr txBox="1"/>
          <p:nvPr/>
        </p:nvSpPr>
        <p:spPr>
          <a:xfrm>
            <a:off x="6640400" y="2254175"/>
            <a:ext cx="96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RASPBERRY PI</a:t>
            </a:r>
            <a:endParaRPr b="1" sz="100">
              <a:latin typeface="Open Sans"/>
              <a:ea typeface="Open Sans"/>
              <a:cs typeface="Open Sans"/>
              <a:sym typeface="Open Sans"/>
            </a:endParaRPr>
          </a:p>
        </p:txBody>
      </p:sp>
      <p:grpSp>
        <p:nvGrpSpPr>
          <p:cNvPr id="1261" name="Google Shape;1261;p43"/>
          <p:cNvGrpSpPr/>
          <p:nvPr/>
        </p:nvGrpSpPr>
        <p:grpSpPr>
          <a:xfrm>
            <a:off x="2602330" y="3112106"/>
            <a:ext cx="550908" cy="543065"/>
            <a:chOff x="2685825" y="840375"/>
            <a:chExt cx="481900" cy="481825"/>
          </a:xfrm>
        </p:grpSpPr>
        <p:sp>
          <p:nvSpPr>
            <p:cNvPr id="1262" name="Google Shape;1262;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001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264" name="Google Shape;1264;p43"/>
          <p:cNvPicPr preferRelativeResize="0"/>
          <p:nvPr/>
        </p:nvPicPr>
        <p:blipFill>
          <a:blip r:embed="rId3">
            <a:alphaModFix/>
          </a:blip>
          <a:stretch>
            <a:fillRect/>
          </a:stretch>
        </p:blipFill>
        <p:spPr>
          <a:xfrm>
            <a:off x="2060400" y="2180875"/>
            <a:ext cx="484938" cy="611025"/>
          </a:xfrm>
          <a:prstGeom prst="rect">
            <a:avLst/>
          </a:prstGeom>
          <a:noFill/>
          <a:ln>
            <a:noFill/>
          </a:ln>
        </p:spPr>
      </p:pic>
      <p:pic>
        <p:nvPicPr>
          <p:cNvPr id="1265" name="Google Shape;1265;p43"/>
          <p:cNvPicPr preferRelativeResize="0"/>
          <p:nvPr/>
        </p:nvPicPr>
        <p:blipFill rotWithShape="1">
          <a:blip r:embed="rId4">
            <a:alphaModFix/>
          </a:blip>
          <a:srcRect b="8826" l="20202" r="19454" t="9138"/>
          <a:stretch/>
        </p:blipFill>
        <p:spPr>
          <a:xfrm>
            <a:off x="1405513" y="3078113"/>
            <a:ext cx="622616" cy="611025"/>
          </a:xfrm>
          <a:prstGeom prst="rect">
            <a:avLst/>
          </a:prstGeom>
          <a:noFill/>
          <a:ln>
            <a:noFill/>
          </a:ln>
        </p:spPr>
      </p:pic>
      <p:pic>
        <p:nvPicPr>
          <p:cNvPr id="1266" name="Google Shape;1266;p43"/>
          <p:cNvPicPr preferRelativeResize="0"/>
          <p:nvPr/>
        </p:nvPicPr>
        <p:blipFill rotWithShape="1">
          <a:blip r:embed="rId5">
            <a:alphaModFix amt="96000"/>
          </a:blip>
          <a:srcRect b="14543" l="32020" r="33433" t="30305"/>
          <a:stretch/>
        </p:blipFill>
        <p:spPr>
          <a:xfrm>
            <a:off x="721413" y="4151081"/>
            <a:ext cx="492109" cy="709163"/>
          </a:xfrm>
          <a:prstGeom prst="rect">
            <a:avLst/>
          </a:prstGeom>
          <a:noFill/>
          <a:ln>
            <a:noFill/>
          </a:ln>
        </p:spPr>
      </p:pic>
      <p:pic>
        <p:nvPicPr>
          <p:cNvPr id="1267" name="Google Shape;1267;p43"/>
          <p:cNvPicPr preferRelativeResize="0"/>
          <p:nvPr/>
        </p:nvPicPr>
        <p:blipFill rotWithShape="1">
          <a:blip r:embed="rId6">
            <a:alphaModFix/>
          </a:blip>
          <a:srcRect b="14085" l="26328" r="25792" t="14916"/>
          <a:stretch/>
        </p:blipFill>
        <p:spPr>
          <a:xfrm>
            <a:off x="1494015" y="4151085"/>
            <a:ext cx="529838" cy="709164"/>
          </a:xfrm>
          <a:prstGeom prst="rect">
            <a:avLst/>
          </a:prstGeom>
          <a:noFill/>
          <a:ln>
            <a:noFill/>
          </a:ln>
        </p:spPr>
      </p:pic>
      <p:pic>
        <p:nvPicPr>
          <p:cNvPr id="1268" name="Google Shape;1268;p43"/>
          <p:cNvPicPr preferRelativeResize="0"/>
          <p:nvPr/>
        </p:nvPicPr>
        <p:blipFill rotWithShape="1">
          <a:blip r:embed="rId7">
            <a:alphaModFix/>
          </a:blip>
          <a:srcRect b="11984" l="26703" r="28752" t="16382"/>
          <a:stretch/>
        </p:blipFill>
        <p:spPr>
          <a:xfrm>
            <a:off x="2220129" y="4148500"/>
            <a:ext cx="492108" cy="714325"/>
          </a:xfrm>
          <a:prstGeom prst="rect">
            <a:avLst/>
          </a:prstGeom>
          <a:noFill/>
          <a:ln>
            <a:noFill/>
          </a:ln>
        </p:spPr>
      </p:pic>
      <p:pic>
        <p:nvPicPr>
          <p:cNvPr id="1269" name="Google Shape;1269;p43"/>
          <p:cNvPicPr preferRelativeResize="0"/>
          <p:nvPr/>
        </p:nvPicPr>
        <p:blipFill>
          <a:blip r:embed="rId8">
            <a:alphaModFix/>
          </a:blip>
          <a:stretch>
            <a:fillRect/>
          </a:stretch>
        </p:blipFill>
        <p:spPr>
          <a:xfrm>
            <a:off x="1945713" y="1152475"/>
            <a:ext cx="714324" cy="714324"/>
          </a:xfrm>
          <a:prstGeom prst="rect">
            <a:avLst/>
          </a:prstGeom>
          <a:noFill/>
          <a:ln>
            <a:noFill/>
          </a:ln>
        </p:spPr>
      </p:pic>
      <p:cxnSp>
        <p:nvCxnSpPr>
          <p:cNvPr id="1270" name="Google Shape;1270;p43"/>
          <p:cNvCxnSpPr>
            <a:stCxn id="1266" idx="0"/>
            <a:endCxn id="1265" idx="2"/>
          </p:cNvCxnSpPr>
          <p:nvPr/>
        </p:nvCxnSpPr>
        <p:spPr>
          <a:xfrm flipH="1" rot="10800000">
            <a:off x="967467" y="3689081"/>
            <a:ext cx="749400" cy="462000"/>
          </a:xfrm>
          <a:prstGeom prst="straightConnector1">
            <a:avLst/>
          </a:prstGeom>
          <a:noFill/>
          <a:ln cap="flat" cmpd="sng" w="19050">
            <a:solidFill>
              <a:srgbClr val="BF7B36"/>
            </a:solidFill>
            <a:prstDash val="solid"/>
            <a:round/>
            <a:headEnd len="med" w="med" type="none"/>
            <a:tailEnd len="med" w="med" type="none"/>
          </a:ln>
        </p:spPr>
      </p:cxnSp>
      <p:cxnSp>
        <p:nvCxnSpPr>
          <p:cNvPr id="1271" name="Google Shape;1271;p43"/>
          <p:cNvCxnSpPr>
            <a:stCxn id="1267" idx="0"/>
            <a:endCxn id="1265" idx="2"/>
          </p:cNvCxnSpPr>
          <p:nvPr/>
        </p:nvCxnSpPr>
        <p:spPr>
          <a:xfrm rot="10800000">
            <a:off x="1716934" y="3689085"/>
            <a:ext cx="42000" cy="462000"/>
          </a:xfrm>
          <a:prstGeom prst="straightConnector1">
            <a:avLst/>
          </a:prstGeom>
          <a:noFill/>
          <a:ln cap="flat" cmpd="sng" w="19050">
            <a:solidFill>
              <a:srgbClr val="BF7B36"/>
            </a:solidFill>
            <a:prstDash val="solid"/>
            <a:round/>
            <a:headEnd len="med" w="med" type="none"/>
            <a:tailEnd len="med" w="med" type="none"/>
          </a:ln>
        </p:spPr>
      </p:cxnSp>
      <p:cxnSp>
        <p:nvCxnSpPr>
          <p:cNvPr id="1272" name="Google Shape;1272;p43"/>
          <p:cNvCxnSpPr>
            <a:stCxn id="1265" idx="2"/>
            <a:endCxn id="1268" idx="0"/>
          </p:cNvCxnSpPr>
          <p:nvPr/>
        </p:nvCxnSpPr>
        <p:spPr>
          <a:xfrm>
            <a:off x="1716821" y="3689138"/>
            <a:ext cx="749400" cy="459300"/>
          </a:xfrm>
          <a:prstGeom prst="straightConnector1">
            <a:avLst/>
          </a:prstGeom>
          <a:noFill/>
          <a:ln cap="flat" cmpd="sng" w="19050">
            <a:solidFill>
              <a:srgbClr val="BF7B36"/>
            </a:solidFill>
            <a:prstDash val="solid"/>
            <a:round/>
            <a:headEnd len="med" w="med" type="none"/>
            <a:tailEnd len="med" w="med" type="none"/>
          </a:ln>
        </p:spPr>
      </p:cxnSp>
      <p:cxnSp>
        <p:nvCxnSpPr>
          <p:cNvPr id="1273" name="Google Shape;1273;p43"/>
          <p:cNvCxnSpPr>
            <a:stCxn id="1264" idx="2"/>
            <a:endCxn id="1265" idx="0"/>
          </p:cNvCxnSpPr>
          <p:nvPr/>
        </p:nvCxnSpPr>
        <p:spPr>
          <a:xfrm flipH="1">
            <a:off x="1716969" y="2791900"/>
            <a:ext cx="585900" cy="286200"/>
          </a:xfrm>
          <a:prstGeom prst="straightConnector1">
            <a:avLst/>
          </a:prstGeom>
          <a:noFill/>
          <a:ln cap="flat" cmpd="sng" w="19050">
            <a:solidFill>
              <a:srgbClr val="BF7B36"/>
            </a:solidFill>
            <a:prstDash val="solid"/>
            <a:round/>
            <a:headEnd len="med" w="med" type="none"/>
            <a:tailEnd len="med" w="med" type="none"/>
          </a:ln>
        </p:spPr>
      </p:cxnSp>
      <p:cxnSp>
        <p:nvCxnSpPr>
          <p:cNvPr id="1274" name="Google Shape;1274;p43"/>
          <p:cNvCxnSpPr>
            <a:stCxn id="1264" idx="2"/>
          </p:cNvCxnSpPr>
          <p:nvPr/>
        </p:nvCxnSpPr>
        <p:spPr>
          <a:xfrm>
            <a:off x="2302869" y="2791900"/>
            <a:ext cx="549300" cy="324900"/>
          </a:xfrm>
          <a:prstGeom prst="straightConnector1">
            <a:avLst/>
          </a:prstGeom>
          <a:noFill/>
          <a:ln cap="flat" cmpd="sng" w="19050">
            <a:solidFill>
              <a:srgbClr val="BF7B36"/>
            </a:solidFill>
            <a:prstDash val="solid"/>
            <a:round/>
            <a:headEnd len="med" w="med" type="none"/>
            <a:tailEnd len="med" w="med" type="none"/>
          </a:ln>
        </p:spPr>
      </p:cxnSp>
      <p:cxnSp>
        <p:nvCxnSpPr>
          <p:cNvPr id="1275" name="Google Shape;1275;p43"/>
          <p:cNvCxnSpPr>
            <a:stCxn id="1269" idx="2"/>
            <a:endCxn id="1264" idx="0"/>
          </p:cNvCxnSpPr>
          <p:nvPr/>
        </p:nvCxnSpPr>
        <p:spPr>
          <a:xfrm>
            <a:off x="2302875" y="1866799"/>
            <a:ext cx="0" cy="314100"/>
          </a:xfrm>
          <a:prstGeom prst="straightConnector1">
            <a:avLst/>
          </a:prstGeom>
          <a:noFill/>
          <a:ln cap="flat" cmpd="sng" w="19050">
            <a:solidFill>
              <a:srgbClr val="BF7B36"/>
            </a:solidFill>
            <a:prstDash val="solid"/>
            <a:round/>
            <a:headEnd len="med" w="med" type="none"/>
            <a:tailEnd len="med" w="med" type="none"/>
          </a:ln>
        </p:spPr>
      </p:cxnSp>
      <p:sp>
        <p:nvSpPr>
          <p:cNvPr id="1276" name="Google Shape;1276;p43"/>
          <p:cNvSpPr txBox="1"/>
          <p:nvPr/>
        </p:nvSpPr>
        <p:spPr>
          <a:xfrm>
            <a:off x="2602325" y="3597050"/>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Prowler</a:t>
            </a:r>
            <a:endParaRPr b="1" sz="100">
              <a:latin typeface="Open Sans"/>
              <a:ea typeface="Open Sans"/>
              <a:cs typeface="Open Sans"/>
              <a:sym typeface="Open Sans"/>
            </a:endParaRPr>
          </a:p>
        </p:txBody>
      </p:sp>
      <p:sp>
        <p:nvSpPr>
          <p:cNvPr id="1277" name="Google Shape;1277;p43"/>
          <p:cNvSpPr txBox="1"/>
          <p:nvPr/>
        </p:nvSpPr>
        <p:spPr>
          <a:xfrm>
            <a:off x="2126325" y="1759438"/>
            <a:ext cx="585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DICE</a:t>
            </a:r>
            <a:endParaRPr b="1" sz="100">
              <a:latin typeface="Open Sans"/>
              <a:ea typeface="Open Sans"/>
              <a:cs typeface="Open Sans"/>
              <a:sym typeface="Open Sans"/>
            </a:endParaRPr>
          </a:p>
        </p:txBody>
      </p:sp>
      <p:sp>
        <p:nvSpPr>
          <p:cNvPr id="1278" name="Google Shape;1278;p43"/>
          <p:cNvSpPr txBox="1"/>
          <p:nvPr/>
        </p:nvSpPr>
        <p:spPr>
          <a:xfrm>
            <a:off x="2415275" y="2435775"/>
            <a:ext cx="96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RASPBERRY PI</a:t>
            </a:r>
            <a:endParaRPr b="1" sz="100">
              <a:latin typeface="Open Sans"/>
              <a:ea typeface="Open Sans"/>
              <a:cs typeface="Open Sans"/>
              <a:sym typeface="Open Sans"/>
            </a:endParaRPr>
          </a:p>
        </p:txBody>
      </p:sp>
      <p:grpSp>
        <p:nvGrpSpPr>
          <p:cNvPr id="1279" name="Google Shape;1279;p43"/>
          <p:cNvGrpSpPr/>
          <p:nvPr/>
        </p:nvGrpSpPr>
        <p:grpSpPr>
          <a:xfrm>
            <a:off x="7407475" y="4148450"/>
            <a:ext cx="1160410" cy="459300"/>
            <a:chOff x="7434775" y="3195875"/>
            <a:chExt cx="1160410" cy="459300"/>
          </a:xfrm>
        </p:grpSpPr>
        <p:pic>
          <p:nvPicPr>
            <p:cNvPr id="1280" name="Google Shape;1280;p43"/>
            <p:cNvPicPr preferRelativeResize="0"/>
            <p:nvPr/>
          </p:nvPicPr>
          <p:blipFill rotWithShape="1">
            <a:blip r:embed="rId9">
              <a:alphaModFix/>
            </a:blip>
            <a:srcRect b="16382" l="31745" r="27752" t="19498"/>
            <a:stretch/>
          </p:blipFill>
          <p:spPr>
            <a:xfrm>
              <a:off x="7434775" y="3195875"/>
              <a:ext cx="290110" cy="459300"/>
            </a:xfrm>
            <a:prstGeom prst="rect">
              <a:avLst/>
            </a:prstGeom>
            <a:noFill/>
            <a:ln>
              <a:noFill/>
            </a:ln>
          </p:spPr>
        </p:pic>
        <p:pic>
          <p:nvPicPr>
            <p:cNvPr id="1281" name="Google Shape;1281;p43"/>
            <p:cNvPicPr preferRelativeResize="0"/>
            <p:nvPr/>
          </p:nvPicPr>
          <p:blipFill rotWithShape="1">
            <a:blip r:embed="rId9">
              <a:alphaModFix/>
            </a:blip>
            <a:srcRect b="16382" l="31745" r="27752" t="19498"/>
            <a:stretch/>
          </p:blipFill>
          <p:spPr>
            <a:xfrm>
              <a:off x="7724875" y="3195875"/>
              <a:ext cx="290110" cy="459300"/>
            </a:xfrm>
            <a:prstGeom prst="rect">
              <a:avLst/>
            </a:prstGeom>
            <a:noFill/>
            <a:ln>
              <a:noFill/>
            </a:ln>
          </p:spPr>
        </p:pic>
        <p:pic>
          <p:nvPicPr>
            <p:cNvPr id="1282" name="Google Shape;1282;p43"/>
            <p:cNvPicPr preferRelativeResize="0"/>
            <p:nvPr/>
          </p:nvPicPr>
          <p:blipFill rotWithShape="1">
            <a:blip r:embed="rId9">
              <a:alphaModFix/>
            </a:blip>
            <a:srcRect b="16382" l="31745" r="27752" t="19498"/>
            <a:stretch/>
          </p:blipFill>
          <p:spPr>
            <a:xfrm>
              <a:off x="8014975" y="3195875"/>
              <a:ext cx="290110" cy="459300"/>
            </a:xfrm>
            <a:prstGeom prst="rect">
              <a:avLst/>
            </a:prstGeom>
            <a:noFill/>
            <a:ln>
              <a:noFill/>
            </a:ln>
          </p:spPr>
        </p:pic>
        <p:pic>
          <p:nvPicPr>
            <p:cNvPr id="1283" name="Google Shape;1283;p43"/>
            <p:cNvPicPr preferRelativeResize="0"/>
            <p:nvPr/>
          </p:nvPicPr>
          <p:blipFill rotWithShape="1">
            <a:blip r:embed="rId9">
              <a:alphaModFix/>
            </a:blip>
            <a:srcRect b="16382" l="31745" r="27752" t="19498"/>
            <a:stretch/>
          </p:blipFill>
          <p:spPr>
            <a:xfrm>
              <a:off x="8305075" y="3195875"/>
              <a:ext cx="290110" cy="459300"/>
            </a:xfrm>
            <a:prstGeom prst="rect">
              <a:avLst/>
            </a:prstGeom>
            <a:noFill/>
            <a:ln>
              <a:noFill/>
            </a:ln>
          </p:spPr>
        </p:pic>
      </p:grpSp>
      <p:pic>
        <p:nvPicPr>
          <p:cNvPr id="1284" name="Google Shape;1284;p43"/>
          <p:cNvPicPr preferRelativeResize="0"/>
          <p:nvPr/>
        </p:nvPicPr>
        <p:blipFill rotWithShape="1">
          <a:blip r:embed="rId4">
            <a:alphaModFix/>
          </a:blip>
          <a:srcRect b="8826" l="20202" r="19454" t="9138"/>
          <a:stretch/>
        </p:blipFill>
        <p:spPr>
          <a:xfrm>
            <a:off x="7600388" y="3078125"/>
            <a:ext cx="622616" cy="611025"/>
          </a:xfrm>
          <a:prstGeom prst="rect">
            <a:avLst/>
          </a:prstGeom>
          <a:noFill/>
          <a:ln>
            <a:noFill/>
          </a:ln>
        </p:spPr>
      </p:pic>
      <p:cxnSp>
        <p:nvCxnSpPr>
          <p:cNvPr id="1285" name="Google Shape;1285;p43"/>
          <p:cNvCxnSpPr>
            <a:stCxn id="1242" idx="2"/>
            <a:endCxn id="1284" idx="0"/>
          </p:cNvCxnSpPr>
          <p:nvPr/>
        </p:nvCxnSpPr>
        <p:spPr>
          <a:xfrm>
            <a:off x="6497794" y="2663125"/>
            <a:ext cx="1413900" cy="414900"/>
          </a:xfrm>
          <a:prstGeom prst="straightConnector1">
            <a:avLst/>
          </a:prstGeom>
          <a:noFill/>
          <a:ln cap="flat" cmpd="sng" w="19050">
            <a:solidFill>
              <a:srgbClr val="BF7B36"/>
            </a:solidFill>
            <a:prstDash val="solid"/>
            <a:round/>
            <a:headEnd len="med" w="med" type="none"/>
            <a:tailEnd len="med" w="med" type="none"/>
          </a:ln>
        </p:spPr>
      </p:cxnSp>
      <p:cxnSp>
        <p:nvCxnSpPr>
          <p:cNvPr id="1286" name="Google Shape;1286;p43"/>
          <p:cNvCxnSpPr>
            <a:stCxn id="1284" idx="2"/>
            <a:endCxn id="1280" idx="0"/>
          </p:cNvCxnSpPr>
          <p:nvPr/>
        </p:nvCxnSpPr>
        <p:spPr>
          <a:xfrm flipH="1">
            <a:off x="7552596" y="3689150"/>
            <a:ext cx="359100" cy="459300"/>
          </a:xfrm>
          <a:prstGeom prst="straightConnector1">
            <a:avLst/>
          </a:prstGeom>
          <a:noFill/>
          <a:ln cap="flat" cmpd="sng" w="19050">
            <a:solidFill>
              <a:srgbClr val="BF7B36"/>
            </a:solidFill>
            <a:prstDash val="solid"/>
            <a:round/>
            <a:headEnd len="med" w="med" type="none"/>
            <a:tailEnd len="med" w="med" type="none"/>
          </a:ln>
        </p:spPr>
      </p:cxnSp>
      <p:cxnSp>
        <p:nvCxnSpPr>
          <p:cNvPr id="1287" name="Google Shape;1287;p43"/>
          <p:cNvCxnSpPr>
            <a:stCxn id="1284" idx="2"/>
            <a:endCxn id="1281" idx="0"/>
          </p:cNvCxnSpPr>
          <p:nvPr/>
        </p:nvCxnSpPr>
        <p:spPr>
          <a:xfrm flipH="1">
            <a:off x="7842696" y="3689150"/>
            <a:ext cx="69000" cy="459300"/>
          </a:xfrm>
          <a:prstGeom prst="straightConnector1">
            <a:avLst/>
          </a:prstGeom>
          <a:noFill/>
          <a:ln cap="flat" cmpd="sng" w="19050">
            <a:solidFill>
              <a:srgbClr val="BF7B36"/>
            </a:solidFill>
            <a:prstDash val="solid"/>
            <a:round/>
            <a:headEnd len="med" w="med" type="none"/>
            <a:tailEnd len="med" w="med" type="none"/>
          </a:ln>
        </p:spPr>
      </p:cxnSp>
      <p:cxnSp>
        <p:nvCxnSpPr>
          <p:cNvPr id="1288" name="Google Shape;1288;p43"/>
          <p:cNvCxnSpPr>
            <a:stCxn id="1284" idx="2"/>
            <a:endCxn id="1282" idx="0"/>
          </p:cNvCxnSpPr>
          <p:nvPr/>
        </p:nvCxnSpPr>
        <p:spPr>
          <a:xfrm>
            <a:off x="7911696" y="3689150"/>
            <a:ext cx="221100" cy="459300"/>
          </a:xfrm>
          <a:prstGeom prst="straightConnector1">
            <a:avLst/>
          </a:prstGeom>
          <a:noFill/>
          <a:ln cap="flat" cmpd="sng" w="19050">
            <a:solidFill>
              <a:srgbClr val="BF7B36"/>
            </a:solidFill>
            <a:prstDash val="solid"/>
            <a:round/>
            <a:headEnd len="med" w="med" type="none"/>
            <a:tailEnd len="med" w="med" type="none"/>
          </a:ln>
        </p:spPr>
      </p:cxnSp>
      <p:cxnSp>
        <p:nvCxnSpPr>
          <p:cNvPr id="1289" name="Google Shape;1289;p43"/>
          <p:cNvCxnSpPr>
            <a:stCxn id="1284" idx="2"/>
            <a:endCxn id="1283" idx="0"/>
          </p:cNvCxnSpPr>
          <p:nvPr/>
        </p:nvCxnSpPr>
        <p:spPr>
          <a:xfrm>
            <a:off x="7911696" y="3689150"/>
            <a:ext cx="511200" cy="459300"/>
          </a:xfrm>
          <a:prstGeom prst="straightConnector1">
            <a:avLst/>
          </a:prstGeom>
          <a:noFill/>
          <a:ln cap="flat" cmpd="sng" w="19050">
            <a:solidFill>
              <a:srgbClr val="BF7B36"/>
            </a:solidFill>
            <a:prstDash val="solid"/>
            <a:round/>
            <a:headEnd len="med" w="med" type="none"/>
            <a:tailEnd len="med" w="med" type="none"/>
          </a:ln>
        </p:spPr>
      </p:cxnSp>
      <p:sp>
        <p:nvSpPr>
          <p:cNvPr id="1290" name="Google Shape;1290;p43"/>
          <p:cNvSpPr txBox="1"/>
          <p:nvPr/>
        </p:nvSpPr>
        <p:spPr>
          <a:xfrm>
            <a:off x="6494600" y="3938925"/>
            <a:ext cx="1160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1"/>
                </a:solidFill>
                <a:latin typeface="Open Sans"/>
                <a:ea typeface="Open Sans"/>
                <a:cs typeface="Open Sans"/>
                <a:sym typeface="Open Sans"/>
              </a:rPr>
              <a:t>Rotary Encoders</a:t>
            </a:r>
            <a:endParaRPr b="1" sz="100">
              <a:latin typeface="Open Sans"/>
              <a:ea typeface="Open Sans"/>
              <a:cs typeface="Open Sans"/>
              <a:sym typeface="Open Sans"/>
            </a:endParaRPr>
          </a:p>
        </p:txBody>
      </p:sp>
      <p:pic>
        <p:nvPicPr>
          <p:cNvPr id="1291" name="Google Shape;1291;p43"/>
          <p:cNvPicPr preferRelativeResize="0"/>
          <p:nvPr/>
        </p:nvPicPr>
        <p:blipFill rotWithShape="1">
          <a:blip r:embed="rId10">
            <a:alphaModFix/>
          </a:blip>
          <a:srcRect b="25216" l="14385" r="15713" t="25780"/>
          <a:stretch/>
        </p:blipFill>
        <p:spPr>
          <a:xfrm>
            <a:off x="3635550" y="4192399"/>
            <a:ext cx="529825" cy="371425"/>
          </a:xfrm>
          <a:prstGeom prst="rect">
            <a:avLst/>
          </a:prstGeom>
          <a:noFill/>
          <a:ln>
            <a:noFill/>
          </a:ln>
        </p:spPr>
      </p:pic>
      <p:sp>
        <p:nvSpPr>
          <p:cNvPr id="1292" name="Google Shape;1292;p43"/>
          <p:cNvSpPr txBox="1"/>
          <p:nvPr/>
        </p:nvSpPr>
        <p:spPr>
          <a:xfrm>
            <a:off x="3420463" y="4563825"/>
            <a:ext cx="960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Open Sans"/>
                <a:ea typeface="Open Sans"/>
                <a:cs typeface="Open Sans"/>
                <a:sym typeface="Open Sans"/>
              </a:rPr>
              <a:t>Reactive Motors</a:t>
            </a:r>
            <a:endParaRPr b="1" sz="100">
              <a:latin typeface="Open Sans"/>
              <a:ea typeface="Open Sans"/>
              <a:cs typeface="Open Sans"/>
              <a:sym typeface="Open Sans"/>
            </a:endParaRPr>
          </a:p>
        </p:txBody>
      </p:sp>
      <p:cxnSp>
        <p:nvCxnSpPr>
          <p:cNvPr id="1293" name="Google Shape;1293;p43"/>
          <p:cNvCxnSpPr>
            <a:stCxn id="1291" idx="0"/>
            <a:endCxn id="1243" idx="2"/>
          </p:cNvCxnSpPr>
          <p:nvPr/>
        </p:nvCxnSpPr>
        <p:spPr>
          <a:xfrm flipH="1" rot="10800000">
            <a:off x="3900463" y="3688999"/>
            <a:ext cx="1410900" cy="503400"/>
          </a:xfrm>
          <a:prstGeom prst="straightConnector1">
            <a:avLst/>
          </a:prstGeom>
          <a:noFill/>
          <a:ln cap="flat" cmpd="sng" w="19050">
            <a:solidFill>
              <a:srgbClr val="BF7B36"/>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44"/>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299" name="Google Shape;1299;p44"/>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Progress</a:t>
            </a:r>
            <a:endParaRPr/>
          </a:p>
        </p:txBody>
      </p:sp>
      <p:sp>
        <p:nvSpPr>
          <p:cNvPr id="1300" name="Google Shape;1300;p44"/>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301" name="Google Shape;1301;p44"/>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have we accomplished?</a:t>
            </a:r>
            <a:endParaRPr/>
          </a:p>
        </p:txBody>
      </p:sp>
      <p:sp>
        <p:nvSpPr>
          <p:cNvPr id="1302" name="Google Shape;1302;p44"/>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44"/>
          <p:cNvGrpSpPr/>
          <p:nvPr/>
        </p:nvGrpSpPr>
        <p:grpSpPr>
          <a:xfrm rot="-907878">
            <a:off x="6964030" y="4410956"/>
            <a:ext cx="2933857" cy="2347454"/>
            <a:chOff x="4519055" y="4062471"/>
            <a:chExt cx="1959145" cy="1567562"/>
          </a:xfrm>
        </p:grpSpPr>
        <p:sp>
          <p:nvSpPr>
            <p:cNvPr id="1304" name="Google Shape;1304;p44"/>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44"/>
          <p:cNvGrpSpPr/>
          <p:nvPr/>
        </p:nvGrpSpPr>
        <p:grpSpPr>
          <a:xfrm rot="-827426">
            <a:off x="7914516" y="3130743"/>
            <a:ext cx="611100" cy="591761"/>
            <a:chOff x="4865706" y="4363643"/>
            <a:chExt cx="398874" cy="386251"/>
          </a:xfrm>
        </p:grpSpPr>
        <p:sp>
          <p:nvSpPr>
            <p:cNvPr id="1307" name="Google Shape;1307;p44"/>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44"/>
          <p:cNvGrpSpPr/>
          <p:nvPr/>
        </p:nvGrpSpPr>
        <p:grpSpPr>
          <a:xfrm rot="7120975">
            <a:off x="8432237" y="2891611"/>
            <a:ext cx="540649" cy="323542"/>
            <a:chOff x="1496834" y="4360951"/>
            <a:chExt cx="262802" cy="157262"/>
          </a:xfrm>
        </p:grpSpPr>
        <p:sp>
          <p:nvSpPr>
            <p:cNvPr id="1314" name="Google Shape;1314;p44"/>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45"/>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Progress</a:t>
            </a:r>
            <a:endParaRPr/>
          </a:p>
        </p:txBody>
      </p:sp>
      <p:sp>
        <p:nvSpPr>
          <p:cNvPr id="1321" name="Google Shape;1321;p45"/>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of the arduinos can move the sensor motor, control the motor to rotate the spreader &amp; operate LEDs (representing valves)</a:t>
            </a:r>
            <a:endParaRPr/>
          </a:p>
          <a:p>
            <a:pPr indent="-342900" lvl="0" marL="457200" rtl="0" algn="l">
              <a:spcBef>
                <a:spcPts val="0"/>
              </a:spcBef>
              <a:spcAft>
                <a:spcPts val="0"/>
              </a:spcAft>
              <a:buSzPts val="1800"/>
              <a:buChar char="-"/>
            </a:pPr>
            <a:br>
              <a:rPr lang="en"/>
            </a:br>
            <a:r>
              <a:rPr lang="en"/>
              <a:t>A mount for the reactive motor and the gear “box”.</a:t>
            </a:r>
            <a:endParaRPr/>
          </a:p>
          <a:p>
            <a:pPr indent="-342900" lvl="0" marL="457200" rtl="0" algn="l">
              <a:spcBef>
                <a:spcPts val="0"/>
              </a:spcBef>
              <a:spcAft>
                <a:spcPts val="0"/>
              </a:spcAft>
              <a:buSzPts val="1800"/>
              <a:buChar char="-"/>
            </a:pPr>
            <a:br>
              <a:rPr lang="en"/>
            </a:br>
            <a:r>
              <a:rPr lang="en"/>
              <a:t>A more complicated control script that can react to pH inputs, calculate amounts of material to deposit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grpSp>
        <p:nvGrpSpPr>
          <p:cNvPr id="882" name="Google Shape;882;p28"/>
          <p:cNvGrpSpPr/>
          <p:nvPr/>
        </p:nvGrpSpPr>
        <p:grpSpPr>
          <a:xfrm rot="-647599">
            <a:off x="3256274" y="3516027"/>
            <a:ext cx="1316200" cy="1315724"/>
            <a:chOff x="-1200937" y="975514"/>
            <a:chExt cx="1135331" cy="1134921"/>
          </a:xfrm>
        </p:grpSpPr>
        <p:sp>
          <p:nvSpPr>
            <p:cNvPr id="883" name="Google Shape;883;p28"/>
            <p:cNvSpPr/>
            <p:nvPr/>
          </p:nvSpPr>
          <p:spPr>
            <a:xfrm>
              <a:off x="-657697" y="1808898"/>
              <a:ext cx="525969" cy="301537"/>
            </a:xfrm>
            <a:custGeom>
              <a:rect b="b" l="l" r="r" t="t"/>
              <a:pathLst>
                <a:path extrusionOk="0" h="6617" w="11542">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8"/>
            <p:cNvGrpSpPr/>
            <p:nvPr/>
          </p:nvGrpSpPr>
          <p:grpSpPr>
            <a:xfrm>
              <a:off x="-1200937" y="975514"/>
              <a:ext cx="1135331" cy="1124531"/>
              <a:chOff x="-1200937" y="975514"/>
              <a:chExt cx="1135331" cy="1124531"/>
            </a:xfrm>
          </p:grpSpPr>
          <p:sp>
            <p:nvSpPr>
              <p:cNvPr id="885" name="Google Shape;885;p28"/>
              <p:cNvSpPr/>
              <p:nvPr/>
            </p:nvSpPr>
            <p:spPr>
              <a:xfrm>
                <a:off x="-1131033" y="1251622"/>
                <a:ext cx="1007781" cy="604349"/>
              </a:xfrm>
              <a:custGeom>
                <a:rect b="b" l="l" r="r" t="t"/>
                <a:pathLst>
                  <a:path extrusionOk="0" h="13262" w="22115">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1076805" y="1340210"/>
                <a:ext cx="989142" cy="593732"/>
              </a:xfrm>
              <a:custGeom>
                <a:rect b="b" l="l" r="r" t="t"/>
                <a:pathLst>
                  <a:path extrusionOk="0" h="13029" w="21706">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1193327" y="994380"/>
                <a:ext cx="766670" cy="458571"/>
              </a:xfrm>
              <a:custGeom>
                <a:rect b="b" l="l" r="r" t="t"/>
                <a:pathLst>
                  <a:path extrusionOk="0" h="10063" w="16824">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1195013" y="1100740"/>
                <a:ext cx="955238" cy="574273"/>
              </a:xfrm>
              <a:custGeom>
                <a:rect b="b" l="l" r="r" t="t"/>
                <a:pathLst>
                  <a:path extrusionOk="0" h="12602" w="20962">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1200937" y="1040177"/>
                <a:ext cx="878498" cy="529751"/>
              </a:xfrm>
              <a:custGeom>
                <a:rect b="b" l="l" r="r" t="t"/>
                <a:pathLst>
                  <a:path extrusionOk="0" h="11625" w="19278">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1170861" y="1171510"/>
                <a:ext cx="996753" cy="598425"/>
              </a:xfrm>
              <a:custGeom>
                <a:rect b="b" l="l" r="r" t="t"/>
                <a:pathLst>
                  <a:path extrusionOk="0" h="13132" w="21873">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808124" y="1665626"/>
                <a:ext cx="729348" cy="434419"/>
              </a:xfrm>
              <a:custGeom>
                <a:rect b="b" l="l" r="r" t="t"/>
                <a:pathLst>
                  <a:path extrusionOk="0" h="9533" w="16005">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1006855" y="1437639"/>
                <a:ext cx="938696" cy="564521"/>
              </a:xfrm>
              <a:custGeom>
                <a:rect b="b" l="l" r="r" t="t"/>
                <a:pathLst>
                  <a:path extrusionOk="0" h="12388" w="20599">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1153909" y="975514"/>
                <a:ext cx="590359" cy="342276"/>
              </a:xfrm>
              <a:custGeom>
                <a:rect b="b" l="l" r="r" t="t"/>
                <a:pathLst>
                  <a:path extrusionOk="0" h="7511" w="12955">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019159" y="999073"/>
                <a:ext cx="223794" cy="128416"/>
              </a:xfrm>
              <a:custGeom>
                <a:rect b="b" l="l" r="r" t="t"/>
                <a:pathLst>
                  <a:path extrusionOk="0" h="2818" w="4911">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919133" y="1544865"/>
                <a:ext cx="853526" cy="514485"/>
              </a:xfrm>
              <a:custGeom>
                <a:rect b="b" l="l" r="r" t="t"/>
                <a:pathLst>
                  <a:path extrusionOk="0" h="11290" w="1873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8"/>
          <p:cNvSpPr/>
          <p:nvPr/>
        </p:nvSpPr>
        <p:spPr>
          <a:xfrm>
            <a:off x="3144732" y="2870341"/>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txBox="1"/>
          <p:nvPr>
            <p:ph type="title"/>
          </p:nvPr>
        </p:nvSpPr>
        <p:spPr>
          <a:xfrm>
            <a:off x="741375" y="742950"/>
            <a:ext cx="5697600" cy="15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700"/>
              <a:t>12,000,000</a:t>
            </a:r>
            <a:endParaRPr sz="7700"/>
          </a:p>
        </p:txBody>
      </p:sp>
      <p:sp>
        <p:nvSpPr>
          <p:cNvPr id="898" name="Google Shape;898;p28"/>
          <p:cNvSpPr txBox="1"/>
          <p:nvPr>
            <p:ph idx="1" type="subTitle"/>
          </p:nvPr>
        </p:nvSpPr>
        <p:spPr>
          <a:xfrm>
            <a:off x="741375" y="2373250"/>
            <a:ext cx="56976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Hectares of land are lost annually due to drought and desertification</a:t>
            </a:r>
            <a:endParaRPr/>
          </a:p>
        </p:txBody>
      </p:sp>
      <p:grpSp>
        <p:nvGrpSpPr>
          <p:cNvPr id="899" name="Google Shape;899;p28"/>
          <p:cNvGrpSpPr/>
          <p:nvPr/>
        </p:nvGrpSpPr>
        <p:grpSpPr>
          <a:xfrm rot="-2146373">
            <a:off x="4480140" y="2900042"/>
            <a:ext cx="2593546" cy="2552325"/>
            <a:chOff x="-679298" y="1238771"/>
            <a:chExt cx="2572745" cy="2531505"/>
          </a:xfrm>
        </p:grpSpPr>
        <p:sp>
          <p:nvSpPr>
            <p:cNvPr id="900" name="Google Shape;900;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4" name="Google Shape;904;p28"/>
          <p:cNvPicPr preferRelativeResize="0"/>
          <p:nvPr/>
        </p:nvPicPr>
        <p:blipFill rotWithShape="1">
          <a:blip r:embed="rId3">
            <a:alphaModFix/>
          </a:blip>
          <a:srcRect b="0" l="16666" r="16666" t="0"/>
          <a:stretch/>
        </p:blipFill>
        <p:spPr>
          <a:xfrm rot="-1311629">
            <a:off x="4939559" y="3336385"/>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05" name="Google Shape;905;p28"/>
          <p:cNvGrpSpPr/>
          <p:nvPr/>
        </p:nvGrpSpPr>
        <p:grpSpPr>
          <a:xfrm flipH="1" rot="2146373">
            <a:off x="6480390" y="2088917"/>
            <a:ext cx="2593546" cy="2552325"/>
            <a:chOff x="-679298" y="1238771"/>
            <a:chExt cx="2572745" cy="2531505"/>
          </a:xfrm>
        </p:grpSpPr>
        <p:sp>
          <p:nvSpPr>
            <p:cNvPr id="906" name="Google Shape;906;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0" name="Google Shape;910;p28"/>
          <p:cNvPicPr preferRelativeResize="0"/>
          <p:nvPr/>
        </p:nvPicPr>
        <p:blipFill rotWithShape="1">
          <a:blip r:embed="rId4">
            <a:alphaModFix/>
          </a:blip>
          <a:srcRect b="0" l="16648" r="16648" t="0"/>
          <a:stretch/>
        </p:blipFill>
        <p:spPr>
          <a:xfrm flipH="1" rot="1311629">
            <a:off x="6939468" y="2525260"/>
            <a:ext cx="1675047" cy="1675047"/>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1" name="Google Shape;911;p28"/>
          <p:cNvGrpSpPr/>
          <p:nvPr/>
        </p:nvGrpSpPr>
        <p:grpSpPr>
          <a:xfrm flipH="1" rot="-584221">
            <a:off x="6480222" y="-44674"/>
            <a:ext cx="2593643" cy="2552274"/>
            <a:chOff x="-679298" y="1238771"/>
            <a:chExt cx="2572745" cy="2531505"/>
          </a:xfrm>
        </p:grpSpPr>
        <p:sp>
          <p:nvSpPr>
            <p:cNvPr id="912" name="Google Shape;912;p28"/>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 name="Google Shape;916;p28"/>
          <p:cNvPicPr preferRelativeResize="0"/>
          <p:nvPr/>
        </p:nvPicPr>
        <p:blipFill rotWithShape="1">
          <a:blip r:embed="rId5">
            <a:alphaModFix/>
          </a:blip>
          <a:srcRect b="0" l="12502" r="12495" t="0"/>
          <a:stretch/>
        </p:blipFill>
        <p:spPr>
          <a:xfrm flipH="1" rot="-1418996">
            <a:off x="6937840" y="392499"/>
            <a:ext cx="1675194" cy="1675194"/>
          </a:xfrm>
          <a:prstGeom prst="roundRect">
            <a:avLst>
              <a:gd fmla="val 8774"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grpSp>
        <p:nvGrpSpPr>
          <p:cNvPr id="917" name="Google Shape;917;p28"/>
          <p:cNvGrpSpPr/>
          <p:nvPr/>
        </p:nvGrpSpPr>
        <p:grpSpPr>
          <a:xfrm rot="1967603">
            <a:off x="2742766" y="4692386"/>
            <a:ext cx="2933955" cy="2347533"/>
            <a:chOff x="4519055" y="4062471"/>
            <a:chExt cx="1959145" cy="1567562"/>
          </a:xfrm>
        </p:grpSpPr>
        <p:sp>
          <p:nvSpPr>
            <p:cNvPr id="918" name="Google Shape;918;p28"/>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28"/>
          <p:cNvGrpSpPr/>
          <p:nvPr/>
        </p:nvGrpSpPr>
        <p:grpSpPr>
          <a:xfrm rot="-3769777">
            <a:off x="3612507" y="4379098"/>
            <a:ext cx="450633" cy="450936"/>
            <a:chOff x="1100120" y="4881637"/>
            <a:chExt cx="283126" cy="283309"/>
          </a:xfrm>
        </p:grpSpPr>
        <p:sp>
          <p:nvSpPr>
            <p:cNvPr id="921" name="Google Shape;921;p28"/>
            <p:cNvSpPr/>
            <p:nvPr/>
          </p:nvSpPr>
          <p:spPr>
            <a:xfrm>
              <a:off x="1100120" y="4881637"/>
              <a:ext cx="283126" cy="283309"/>
            </a:xfrm>
            <a:custGeom>
              <a:rect b="b" l="l" r="r" t="t"/>
              <a:pathLst>
                <a:path extrusionOk="0" h="6217" w="6213">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1149700" y="4990550"/>
              <a:ext cx="144958" cy="127140"/>
            </a:xfrm>
            <a:custGeom>
              <a:rect b="b" l="l" r="r" t="t"/>
              <a:pathLst>
                <a:path extrusionOk="0" h="2790" w="3181">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28"/>
          <p:cNvSpPr txBox="1"/>
          <p:nvPr/>
        </p:nvSpPr>
        <p:spPr>
          <a:xfrm>
            <a:off x="64725" y="4084925"/>
            <a:ext cx="316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6"/>
              </a:rPr>
              <a:t>https://www.syngenta.com/en/innovation-agriculture/challenges-modern-agriculture</a:t>
            </a:r>
            <a:endParaRPr sz="1000"/>
          </a:p>
          <a:p>
            <a:pPr indent="0" lvl="0" marL="0" rtl="0" algn="l">
              <a:spcBef>
                <a:spcPts val="0"/>
              </a:spcBef>
              <a:spcAft>
                <a:spcPts val="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46"/>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Reactive Motor &amp; Spreader</a:t>
            </a:r>
            <a:endParaRPr/>
          </a:p>
        </p:txBody>
      </p:sp>
      <p:pic>
        <p:nvPicPr>
          <p:cNvPr id="1327" name="Google Shape;1327;p46"/>
          <p:cNvPicPr preferRelativeResize="0"/>
          <p:nvPr/>
        </p:nvPicPr>
        <p:blipFill>
          <a:blip r:embed="rId3">
            <a:alphaModFix/>
          </a:blip>
          <a:stretch>
            <a:fillRect/>
          </a:stretch>
        </p:blipFill>
        <p:spPr>
          <a:xfrm>
            <a:off x="997500" y="1810125"/>
            <a:ext cx="1781576" cy="1781576"/>
          </a:xfrm>
          <a:prstGeom prst="rect">
            <a:avLst/>
          </a:prstGeom>
          <a:noFill/>
          <a:ln>
            <a:noFill/>
          </a:ln>
        </p:spPr>
      </p:pic>
      <p:pic>
        <p:nvPicPr>
          <p:cNvPr id="1328" name="Google Shape;1328;p46"/>
          <p:cNvPicPr preferRelativeResize="0"/>
          <p:nvPr/>
        </p:nvPicPr>
        <p:blipFill>
          <a:blip r:embed="rId4">
            <a:alphaModFix/>
          </a:blip>
          <a:stretch>
            <a:fillRect/>
          </a:stretch>
        </p:blipFill>
        <p:spPr>
          <a:xfrm>
            <a:off x="3224075" y="2017462"/>
            <a:ext cx="1366900" cy="1366900"/>
          </a:xfrm>
          <a:prstGeom prst="rect">
            <a:avLst/>
          </a:prstGeom>
          <a:noFill/>
          <a:ln>
            <a:noFill/>
          </a:ln>
        </p:spPr>
      </p:pic>
      <p:pic>
        <p:nvPicPr>
          <p:cNvPr id="1329" name="Google Shape;1329;p46"/>
          <p:cNvPicPr preferRelativeResize="0"/>
          <p:nvPr/>
        </p:nvPicPr>
        <p:blipFill>
          <a:blip r:embed="rId4">
            <a:alphaModFix/>
          </a:blip>
          <a:stretch>
            <a:fillRect/>
          </a:stretch>
        </p:blipFill>
        <p:spPr>
          <a:xfrm>
            <a:off x="4590975" y="2343537"/>
            <a:ext cx="842350" cy="842350"/>
          </a:xfrm>
          <a:prstGeom prst="rect">
            <a:avLst/>
          </a:prstGeom>
          <a:noFill/>
          <a:ln>
            <a:noFill/>
          </a:ln>
        </p:spPr>
      </p:pic>
      <p:pic>
        <p:nvPicPr>
          <p:cNvPr id="1330" name="Google Shape;1330;p46"/>
          <p:cNvPicPr preferRelativeResize="0"/>
          <p:nvPr/>
        </p:nvPicPr>
        <p:blipFill rotWithShape="1">
          <a:blip r:embed="rId5">
            <a:alphaModFix/>
          </a:blip>
          <a:srcRect b="21740" l="21734" r="34186" t="30792"/>
          <a:stretch/>
        </p:blipFill>
        <p:spPr>
          <a:xfrm>
            <a:off x="6287600" y="2045203"/>
            <a:ext cx="1781576" cy="1438986"/>
          </a:xfrm>
          <a:prstGeom prst="rect">
            <a:avLst/>
          </a:prstGeom>
          <a:noFill/>
          <a:ln>
            <a:noFill/>
          </a:ln>
        </p:spPr>
      </p:pic>
      <p:sp>
        <p:nvSpPr>
          <p:cNvPr id="1331" name="Google Shape;1331;p46"/>
          <p:cNvSpPr/>
          <p:nvPr/>
        </p:nvSpPr>
        <p:spPr>
          <a:xfrm>
            <a:off x="7581675" y="1810125"/>
            <a:ext cx="772275" cy="597400"/>
          </a:xfrm>
          <a:custGeom>
            <a:rect b="b" l="l" r="r" t="t"/>
            <a:pathLst>
              <a:path extrusionOk="0" h="23896" w="30891">
                <a:moveTo>
                  <a:pt x="0" y="0"/>
                </a:moveTo>
                <a:cubicBezTo>
                  <a:pt x="8010" y="0"/>
                  <a:pt x="16649" y="1385"/>
                  <a:pt x="23314" y="5828"/>
                </a:cubicBezTo>
                <a:cubicBezTo>
                  <a:pt x="28748" y="9451"/>
                  <a:pt x="29610" y="17492"/>
                  <a:pt x="30891" y="23896"/>
                </a:cubicBezTo>
              </a:path>
            </a:pathLst>
          </a:custGeom>
          <a:noFill/>
          <a:ln cap="flat" cmpd="sng" w="38100">
            <a:solidFill>
              <a:srgbClr val="FF0000"/>
            </a:solidFill>
            <a:prstDash val="solid"/>
            <a:round/>
            <a:headEnd len="med" w="med" type="none"/>
            <a:tailEnd len="med" w="med" type="none"/>
          </a:ln>
        </p:spPr>
      </p:sp>
      <p:sp>
        <p:nvSpPr>
          <p:cNvPr id="1332" name="Google Shape;1332;p46"/>
          <p:cNvSpPr/>
          <p:nvPr/>
        </p:nvSpPr>
        <p:spPr>
          <a:xfrm>
            <a:off x="8193650" y="2302200"/>
            <a:ext cx="247700" cy="154000"/>
          </a:xfrm>
          <a:custGeom>
            <a:rect b="b" l="l" r="r" t="t"/>
            <a:pathLst>
              <a:path extrusionOk="0" h="6160" w="9908">
                <a:moveTo>
                  <a:pt x="0" y="1165"/>
                </a:moveTo>
                <a:cubicBezTo>
                  <a:pt x="2373" y="2944"/>
                  <a:pt x="4924" y="7154"/>
                  <a:pt x="7577" y="5828"/>
                </a:cubicBezTo>
                <a:cubicBezTo>
                  <a:pt x="9448" y="4892"/>
                  <a:pt x="9908" y="2092"/>
                  <a:pt x="9908" y="0"/>
                </a:cubicBezTo>
              </a:path>
            </a:pathLst>
          </a:custGeom>
          <a:noFill/>
          <a:ln cap="flat" cmpd="sng" w="38100">
            <a:solidFill>
              <a:srgbClr val="FF0000"/>
            </a:solidFill>
            <a:prstDash val="solid"/>
            <a:round/>
            <a:headEnd len="med" w="med" type="none"/>
            <a:tailEnd len="med" w="med" type="none"/>
          </a:ln>
        </p:spPr>
      </p:sp>
      <p:sp>
        <p:nvSpPr>
          <p:cNvPr id="1333" name="Google Shape;1333;p46"/>
          <p:cNvSpPr/>
          <p:nvPr/>
        </p:nvSpPr>
        <p:spPr>
          <a:xfrm rot="-9528049">
            <a:off x="5760450" y="2852918"/>
            <a:ext cx="772251" cy="597381"/>
          </a:xfrm>
          <a:custGeom>
            <a:rect b="b" l="l" r="r" t="t"/>
            <a:pathLst>
              <a:path extrusionOk="0" h="23896" w="30891">
                <a:moveTo>
                  <a:pt x="0" y="0"/>
                </a:moveTo>
                <a:cubicBezTo>
                  <a:pt x="8010" y="0"/>
                  <a:pt x="16649" y="1385"/>
                  <a:pt x="23314" y="5828"/>
                </a:cubicBezTo>
                <a:cubicBezTo>
                  <a:pt x="28748" y="9451"/>
                  <a:pt x="29610" y="17492"/>
                  <a:pt x="30891" y="23896"/>
                </a:cubicBezTo>
              </a:path>
            </a:pathLst>
          </a:custGeom>
          <a:noFill/>
          <a:ln cap="flat" cmpd="sng" w="38100">
            <a:solidFill>
              <a:srgbClr val="FF0000"/>
            </a:solidFill>
            <a:prstDash val="solid"/>
            <a:round/>
            <a:headEnd len="med" w="med" type="none"/>
            <a:tailEnd len="med" w="med" type="none"/>
          </a:ln>
        </p:spPr>
      </p:sp>
      <p:sp>
        <p:nvSpPr>
          <p:cNvPr id="1334" name="Google Shape;1334;p46"/>
          <p:cNvSpPr/>
          <p:nvPr/>
        </p:nvSpPr>
        <p:spPr>
          <a:xfrm rot="-9528049">
            <a:off x="5794453" y="2696083"/>
            <a:ext cx="247692" cy="153995"/>
          </a:xfrm>
          <a:custGeom>
            <a:rect b="b" l="l" r="r" t="t"/>
            <a:pathLst>
              <a:path extrusionOk="0" h="6160" w="9908">
                <a:moveTo>
                  <a:pt x="0" y="1165"/>
                </a:moveTo>
                <a:cubicBezTo>
                  <a:pt x="2373" y="2944"/>
                  <a:pt x="4924" y="7154"/>
                  <a:pt x="7577" y="5828"/>
                </a:cubicBezTo>
                <a:cubicBezTo>
                  <a:pt x="9448" y="4892"/>
                  <a:pt x="9908" y="2092"/>
                  <a:pt x="9908" y="0"/>
                </a:cubicBezTo>
              </a:path>
            </a:pathLst>
          </a:custGeom>
          <a:noFill/>
          <a:ln cap="flat" cmpd="sng" w="38100">
            <a:solidFill>
              <a:srgbClr val="FF0000"/>
            </a:solidFill>
            <a:prstDash val="solid"/>
            <a:round/>
            <a:headEnd len="med" w="med" type="none"/>
            <a:tailEnd len="med" w="med" type="none"/>
          </a:ln>
        </p:spPr>
      </p:sp>
      <p:cxnSp>
        <p:nvCxnSpPr>
          <p:cNvPr id="1335" name="Google Shape;1335;p46"/>
          <p:cNvCxnSpPr/>
          <p:nvPr/>
        </p:nvCxnSpPr>
        <p:spPr>
          <a:xfrm>
            <a:off x="7231975" y="2739325"/>
            <a:ext cx="786900" cy="845100"/>
          </a:xfrm>
          <a:prstGeom prst="straightConnector1">
            <a:avLst/>
          </a:prstGeom>
          <a:noFill/>
          <a:ln cap="flat" cmpd="sng" w="38100">
            <a:solidFill>
              <a:srgbClr val="FF0000"/>
            </a:solidFill>
            <a:prstDash val="solid"/>
            <a:round/>
            <a:headEnd len="med" w="med" type="none"/>
            <a:tailEnd len="med" w="med" type="triangle"/>
          </a:ln>
        </p:spPr>
      </p:cxnSp>
      <p:sp>
        <p:nvSpPr>
          <p:cNvPr id="1336" name="Google Shape;1336;p46"/>
          <p:cNvSpPr txBox="1"/>
          <p:nvPr/>
        </p:nvSpPr>
        <p:spPr>
          <a:xfrm>
            <a:off x="1184788" y="3668025"/>
            <a:ext cx="14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lternates"/>
                <a:ea typeface="Montserrat Alternates"/>
                <a:cs typeface="Montserrat Alternates"/>
                <a:sym typeface="Montserrat Alternates"/>
              </a:rPr>
              <a:t>DC Motor</a:t>
            </a:r>
            <a:endParaRPr sz="1800">
              <a:latin typeface="Montserrat Alternates"/>
              <a:ea typeface="Montserrat Alternates"/>
              <a:cs typeface="Montserrat Alternates"/>
              <a:sym typeface="Montserrat Alternates"/>
            </a:endParaRPr>
          </a:p>
        </p:txBody>
      </p:sp>
      <p:sp>
        <p:nvSpPr>
          <p:cNvPr id="1337" name="Google Shape;1337;p46"/>
          <p:cNvSpPr txBox="1"/>
          <p:nvPr/>
        </p:nvSpPr>
        <p:spPr>
          <a:xfrm>
            <a:off x="3178850" y="3668025"/>
            <a:ext cx="269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lternates"/>
                <a:ea typeface="Montserrat Alternates"/>
                <a:cs typeface="Montserrat Alternates"/>
                <a:sym typeface="Montserrat Alternates"/>
              </a:rPr>
              <a:t>Lego Gear Sequence</a:t>
            </a:r>
            <a:endParaRPr sz="1800">
              <a:latin typeface="Montserrat Alternates"/>
              <a:ea typeface="Montserrat Alternates"/>
              <a:cs typeface="Montserrat Alternates"/>
              <a:sym typeface="Montserrat Alternates"/>
            </a:endParaRPr>
          </a:p>
        </p:txBody>
      </p:sp>
      <p:sp>
        <p:nvSpPr>
          <p:cNvPr id="1338" name="Google Shape;1338;p46"/>
          <p:cNvSpPr txBox="1"/>
          <p:nvPr/>
        </p:nvSpPr>
        <p:spPr>
          <a:xfrm>
            <a:off x="6061600" y="3668025"/>
            <a:ext cx="250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lternates"/>
                <a:ea typeface="Montserrat Alternates"/>
                <a:cs typeface="Montserrat Alternates"/>
                <a:sym typeface="Montserrat Alternates"/>
              </a:rPr>
              <a:t>Rotary Spreader</a:t>
            </a:r>
            <a:endParaRPr sz="1800">
              <a:latin typeface="Montserrat Alternates"/>
              <a:ea typeface="Montserrat Alternates"/>
              <a:cs typeface="Montserrat Alternates"/>
              <a:sym typeface="Montserrat Alternat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47"/>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 tanks for each substance, made of cylinder and funnel</a:t>
            </a:r>
            <a:br>
              <a:rPr lang="en"/>
            </a:br>
            <a:endParaRPr/>
          </a:p>
          <a:p>
            <a:pPr indent="-342900" lvl="0" marL="457200" rtl="0" algn="l">
              <a:spcBef>
                <a:spcPts val="0"/>
              </a:spcBef>
              <a:spcAft>
                <a:spcPts val="0"/>
              </a:spcAft>
              <a:buSzPts val="1800"/>
              <a:buChar char="-"/>
            </a:pPr>
            <a:r>
              <a:rPr lang="en"/>
              <a:t>Tubing to be connected</a:t>
            </a:r>
            <a:br>
              <a:rPr lang="en"/>
            </a:br>
            <a:endParaRPr/>
          </a:p>
          <a:p>
            <a:pPr indent="-342900" lvl="0" marL="457200" rtl="0" algn="l">
              <a:spcBef>
                <a:spcPts val="0"/>
              </a:spcBef>
              <a:spcAft>
                <a:spcPts val="0"/>
              </a:spcAft>
              <a:buSzPts val="1800"/>
              <a:buChar char="-"/>
            </a:pPr>
            <a:r>
              <a:rPr lang="en"/>
              <a:t>Solenoids valves used to open and close, gravity pulls out substance</a:t>
            </a:r>
            <a:br>
              <a:rPr lang="en"/>
            </a:br>
            <a:endParaRPr/>
          </a:p>
          <a:p>
            <a:pPr indent="-342900" lvl="0" marL="457200" rtl="0" algn="l">
              <a:spcBef>
                <a:spcPts val="0"/>
              </a:spcBef>
              <a:spcAft>
                <a:spcPts val="0"/>
              </a:spcAft>
              <a:buSzPts val="1800"/>
              <a:buChar char="-"/>
            </a:pPr>
            <a:r>
              <a:rPr lang="en"/>
              <a:t>Deposited onto spreader</a:t>
            </a:r>
            <a:br>
              <a:rPr lang="en"/>
            </a:br>
            <a:endParaRPr/>
          </a:p>
          <a:p>
            <a:pPr indent="-342900" lvl="0" marL="457200" rtl="0" algn="l">
              <a:spcBef>
                <a:spcPts val="0"/>
              </a:spcBef>
              <a:spcAft>
                <a:spcPts val="0"/>
              </a:spcAft>
              <a:buSzPts val="1800"/>
              <a:buChar char="-"/>
            </a:pPr>
            <a:r>
              <a:rPr lang="en"/>
              <a:t>Currently represented by LED</a:t>
            </a:r>
            <a:endParaRPr/>
          </a:p>
        </p:txBody>
      </p:sp>
      <p:sp>
        <p:nvSpPr>
          <p:cNvPr id="1344" name="Google Shape;1344;p47"/>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Tanks, Tubing &amp; Valves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48"/>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Check Serial Port</a:t>
            </a:r>
            <a:endParaRPr sz="1700"/>
          </a:p>
          <a:p>
            <a:pPr indent="-336550" lvl="1" marL="914400" rtl="0" algn="l">
              <a:spcBef>
                <a:spcPts val="0"/>
              </a:spcBef>
              <a:spcAft>
                <a:spcPts val="0"/>
              </a:spcAft>
              <a:buSzPts val="1700"/>
              <a:buChar char="-"/>
            </a:pPr>
            <a:r>
              <a:rPr lang="en" sz="1700"/>
              <a:t>Motor Drives sensor down</a:t>
            </a:r>
            <a:endParaRPr sz="1700"/>
          </a:p>
          <a:p>
            <a:pPr indent="-336550" lvl="2" marL="1371600" rtl="0" algn="l">
              <a:spcBef>
                <a:spcPts val="0"/>
              </a:spcBef>
              <a:spcAft>
                <a:spcPts val="0"/>
              </a:spcAft>
              <a:buSzPts val="1700"/>
              <a:buChar char="-"/>
            </a:pPr>
            <a:r>
              <a:rPr lang="en" sz="1700"/>
              <a:t>Moisture sensor detects moisture level</a:t>
            </a:r>
            <a:endParaRPr sz="1700"/>
          </a:p>
          <a:p>
            <a:pPr indent="-336550" lvl="3" marL="1828800" rtl="0" algn="l">
              <a:spcBef>
                <a:spcPts val="0"/>
              </a:spcBef>
              <a:spcAft>
                <a:spcPts val="0"/>
              </a:spcAft>
              <a:buSzPts val="1700"/>
              <a:buChar char="-"/>
            </a:pPr>
            <a:r>
              <a:rPr lang="en" sz="1700"/>
              <a:t>Report Result to LCD Screen</a:t>
            </a:r>
            <a:endParaRPr sz="1700"/>
          </a:p>
          <a:p>
            <a:pPr indent="-336550" lvl="4" marL="2286000" rtl="0" algn="l">
              <a:spcBef>
                <a:spcPts val="0"/>
              </a:spcBef>
              <a:spcAft>
                <a:spcPts val="0"/>
              </a:spcAft>
              <a:buSzPts val="1700"/>
              <a:buChar char="-"/>
            </a:pPr>
            <a:r>
              <a:rPr lang="en" sz="1700"/>
              <a:t>Motor to raise sensor</a:t>
            </a:r>
            <a:endParaRPr sz="1700"/>
          </a:p>
          <a:p>
            <a:pPr indent="-336550" lvl="2" marL="1371600" rtl="0" algn="l">
              <a:spcBef>
                <a:spcPts val="0"/>
              </a:spcBef>
              <a:spcAft>
                <a:spcPts val="0"/>
              </a:spcAft>
              <a:buSzPts val="1700"/>
              <a:buChar char="-"/>
            </a:pPr>
            <a:r>
              <a:rPr lang="en" sz="1700"/>
              <a:t>Randomise pH data</a:t>
            </a:r>
            <a:endParaRPr sz="1700"/>
          </a:p>
          <a:p>
            <a:pPr indent="-336550" lvl="3" marL="1828800" rtl="0" algn="l">
              <a:spcBef>
                <a:spcPts val="0"/>
              </a:spcBef>
              <a:spcAft>
                <a:spcPts val="0"/>
              </a:spcAft>
              <a:buSzPts val="1700"/>
              <a:buChar char="-"/>
            </a:pPr>
            <a:r>
              <a:rPr lang="en" sz="1700"/>
              <a:t>Report if too acidic/basic to LCD Screen</a:t>
            </a:r>
            <a:endParaRPr sz="1700"/>
          </a:p>
          <a:p>
            <a:pPr indent="-336550" lvl="4" marL="2286000" rtl="0" algn="l">
              <a:spcBef>
                <a:spcPts val="0"/>
              </a:spcBef>
              <a:spcAft>
                <a:spcPts val="0"/>
              </a:spcAft>
              <a:buSzPts val="1700"/>
              <a:buChar char="-"/>
            </a:pPr>
            <a:r>
              <a:rPr lang="en" sz="1700"/>
              <a:t>Calculate amount required to </a:t>
            </a:r>
            <a:r>
              <a:rPr lang="en" sz="1700"/>
              <a:t>adjust</a:t>
            </a:r>
            <a:r>
              <a:rPr lang="en" sz="1700"/>
              <a:t> soil</a:t>
            </a:r>
            <a:endParaRPr sz="1700"/>
          </a:p>
          <a:p>
            <a:pPr indent="-336550" lvl="5" marL="2743200" rtl="0" algn="l">
              <a:spcBef>
                <a:spcPts val="0"/>
              </a:spcBef>
              <a:spcAft>
                <a:spcPts val="0"/>
              </a:spcAft>
              <a:buSzPts val="1700"/>
              <a:buChar char="-"/>
            </a:pPr>
            <a:r>
              <a:rPr lang="en" sz="1700"/>
              <a:t>Report Amount</a:t>
            </a:r>
            <a:endParaRPr sz="1700"/>
          </a:p>
          <a:p>
            <a:pPr indent="-336550" lvl="5" marL="2743200" rtl="0" algn="l">
              <a:spcBef>
                <a:spcPts val="0"/>
              </a:spcBef>
              <a:spcAft>
                <a:spcPts val="0"/>
              </a:spcAft>
              <a:buSzPts val="1700"/>
              <a:buChar char="-"/>
            </a:pPr>
            <a:r>
              <a:rPr lang="en" sz="1700"/>
              <a:t>Turn on LED light corresponding to acid/base</a:t>
            </a:r>
            <a:endParaRPr sz="1700"/>
          </a:p>
          <a:p>
            <a:pPr indent="-336550" lvl="6" marL="3200400" rtl="0" algn="l">
              <a:spcBef>
                <a:spcPts val="0"/>
              </a:spcBef>
              <a:spcAft>
                <a:spcPts val="0"/>
              </a:spcAft>
              <a:buSzPts val="1700"/>
              <a:buChar char="-"/>
            </a:pPr>
            <a:r>
              <a:rPr lang="en" sz="1700"/>
              <a:t>Turn on Spreader</a:t>
            </a:r>
            <a:endParaRPr sz="1700"/>
          </a:p>
          <a:p>
            <a:pPr indent="0" lvl="0" marL="2286000" rtl="0" algn="l">
              <a:spcBef>
                <a:spcPts val="1200"/>
              </a:spcBef>
              <a:spcAft>
                <a:spcPts val="1200"/>
              </a:spcAft>
              <a:buNone/>
            </a:pPr>
            <a:r>
              <a:t/>
            </a:r>
            <a:endParaRPr/>
          </a:p>
        </p:txBody>
      </p:sp>
      <p:sp>
        <p:nvSpPr>
          <p:cNvPr id="1350" name="Google Shape;1350;p48"/>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Reactive </a:t>
            </a:r>
            <a:r>
              <a:rPr lang="en" sz="3000"/>
              <a:t>program</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9"/>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 addressing demo 1 feedback</a:t>
            </a:r>
            <a:endParaRPr/>
          </a:p>
        </p:txBody>
      </p:sp>
      <p:pic>
        <p:nvPicPr>
          <p:cNvPr id="1356" name="Google Shape;1356;p49"/>
          <p:cNvPicPr preferRelativeResize="0"/>
          <p:nvPr/>
        </p:nvPicPr>
        <p:blipFill rotWithShape="1">
          <a:blip r:embed="rId3">
            <a:alphaModFix/>
          </a:blip>
          <a:srcRect b="18777" l="14835" r="15970" t="20901"/>
          <a:stretch/>
        </p:blipFill>
        <p:spPr>
          <a:xfrm>
            <a:off x="1475250" y="1873975"/>
            <a:ext cx="1166275" cy="1016725"/>
          </a:xfrm>
          <a:prstGeom prst="rect">
            <a:avLst/>
          </a:prstGeom>
          <a:noFill/>
          <a:ln>
            <a:noFill/>
          </a:ln>
        </p:spPr>
      </p:pic>
      <p:sp>
        <p:nvSpPr>
          <p:cNvPr id="1357" name="Google Shape;1357;p49"/>
          <p:cNvSpPr txBox="1"/>
          <p:nvPr/>
        </p:nvSpPr>
        <p:spPr>
          <a:xfrm>
            <a:off x="857274" y="2752250"/>
            <a:ext cx="2211000" cy="71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Web app </a:t>
            </a:r>
            <a:endParaRPr b="1" sz="2800">
              <a:solidFill>
                <a:srgbClr val="648C6E"/>
              </a:solidFill>
              <a:latin typeface="Montserrat Alternates"/>
              <a:ea typeface="Montserrat Alternates"/>
              <a:cs typeface="Montserrat Alternates"/>
              <a:sym typeface="Montserrat Alternates"/>
            </a:endParaRPr>
          </a:p>
        </p:txBody>
      </p:sp>
      <p:sp>
        <p:nvSpPr>
          <p:cNvPr id="1358" name="Google Shape;1358;p49"/>
          <p:cNvSpPr txBox="1"/>
          <p:nvPr/>
        </p:nvSpPr>
        <p:spPr>
          <a:xfrm>
            <a:off x="657875" y="3232450"/>
            <a:ext cx="31128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Front end of the web app complete</a:t>
            </a:r>
            <a:endParaRPr>
              <a:solidFill>
                <a:srgbClr val="6B5E51"/>
              </a:solidFill>
              <a:latin typeface="Open Sans"/>
              <a:ea typeface="Open Sans"/>
              <a:cs typeface="Open Sans"/>
              <a:sym typeface="Open Sans"/>
            </a:endParaRPr>
          </a:p>
        </p:txBody>
      </p:sp>
      <p:pic>
        <p:nvPicPr>
          <p:cNvPr id="1359" name="Google Shape;1359;p49"/>
          <p:cNvPicPr preferRelativeResize="0"/>
          <p:nvPr/>
        </p:nvPicPr>
        <p:blipFill>
          <a:blip r:embed="rId4">
            <a:alphaModFix/>
          </a:blip>
          <a:stretch>
            <a:fillRect/>
          </a:stretch>
        </p:blipFill>
        <p:spPr>
          <a:xfrm>
            <a:off x="3933046" y="1945975"/>
            <a:ext cx="1977975" cy="1056650"/>
          </a:xfrm>
          <a:prstGeom prst="rect">
            <a:avLst/>
          </a:prstGeom>
          <a:noFill/>
          <a:ln>
            <a:noFill/>
          </a:ln>
        </p:spPr>
      </p:pic>
      <p:sp>
        <p:nvSpPr>
          <p:cNvPr id="1360" name="Google Shape;1360;p49"/>
          <p:cNvSpPr txBox="1"/>
          <p:nvPr/>
        </p:nvSpPr>
        <p:spPr>
          <a:xfrm>
            <a:off x="3840600" y="2752250"/>
            <a:ext cx="2319600" cy="7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Sys arch</a:t>
            </a:r>
            <a:endParaRPr b="1" sz="2800">
              <a:solidFill>
                <a:srgbClr val="648C6E"/>
              </a:solidFill>
              <a:latin typeface="Montserrat Alternates"/>
              <a:ea typeface="Montserrat Alternates"/>
              <a:cs typeface="Montserrat Alternates"/>
              <a:sym typeface="Montserrat Alternates"/>
            </a:endParaRPr>
          </a:p>
        </p:txBody>
      </p:sp>
      <p:sp>
        <p:nvSpPr>
          <p:cNvPr id="1361" name="Google Shape;1361;p49"/>
          <p:cNvSpPr txBox="1"/>
          <p:nvPr/>
        </p:nvSpPr>
        <p:spPr>
          <a:xfrm>
            <a:off x="3642300" y="3232450"/>
            <a:ext cx="27162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6B5E51"/>
                </a:solidFill>
                <a:latin typeface="Open Sans"/>
                <a:ea typeface="Open Sans"/>
                <a:cs typeface="Open Sans"/>
                <a:sym typeface="Open Sans"/>
              </a:rPr>
              <a:t>Migrated our system to ROS</a:t>
            </a:r>
            <a:endParaRPr>
              <a:solidFill>
                <a:srgbClr val="6B5E51"/>
              </a:solidFill>
              <a:latin typeface="Open Sans"/>
              <a:ea typeface="Open Sans"/>
              <a:cs typeface="Open Sans"/>
              <a:sym typeface="Open Sans"/>
            </a:endParaRPr>
          </a:p>
        </p:txBody>
      </p:sp>
      <p:pic>
        <p:nvPicPr>
          <p:cNvPr id="1362" name="Google Shape;1362;p49"/>
          <p:cNvPicPr preferRelativeResize="0"/>
          <p:nvPr/>
        </p:nvPicPr>
        <p:blipFill>
          <a:blip r:embed="rId5">
            <a:alphaModFix/>
          </a:blip>
          <a:stretch>
            <a:fillRect/>
          </a:stretch>
        </p:blipFill>
        <p:spPr>
          <a:xfrm>
            <a:off x="7158825" y="1891163"/>
            <a:ext cx="1166275" cy="1166275"/>
          </a:xfrm>
          <a:prstGeom prst="rect">
            <a:avLst/>
          </a:prstGeom>
          <a:noFill/>
          <a:ln>
            <a:noFill/>
          </a:ln>
        </p:spPr>
      </p:pic>
      <p:sp>
        <p:nvSpPr>
          <p:cNvPr id="1363" name="Google Shape;1363;p49"/>
          <p:cNvSpPr txBox="1"/>
          <p:nvPr/>
        </p:nvSpPr>
        <p:spPr>
          <a:xfrm>
            <a:off x="6626100" y="3002625"/>
            <a:ext cx="2444700" cy="7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648C6E"/>
                </a:solidFill>
                <a:latin typeface="Montserrat Alternates"/>
                <a:ea typeface="Montserrat Alternates"/>
                <a:cs typeface="Montserrat Alternates"/>
                <a:sym typeface="Montserrat Alternates"/>
              </a:rPr>
              <a:t>Control Feedback</a:t>
            </a:r>
            <a:endParaRPr b="1" sz="2800">
              <a:solidFill>
                <a:srgbClr val="648C6E"/>
              </a:solidFill>
              <a:latin typeface="Montserrat Alternates"/>
              <a:ea typeface="Montserrat Alternates"/>
              <a:cs typeface="Montserrat Alternates"/>
              <a:sym typeface="Montserrat Alternates"/>
            </a:endParaRPr>
          </a:p>
        </p:txBody>
      </p:sp>
      <p:sp>
        <p:nvSpPr>
          <p:cNvPr id="1364" name="Google Shape;1364;p49"/>
          <p:cNvSpPr txBox="1"/>
          <p:nvPr/>
        </p:nvSpPr>
        <p:spPr>
          <a:xfrm>
            <a:off x="6231013" y="3631175"/>
            <a:ext cx="3021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B5E51"/>
                </a:solidFill>
                <a:latin typeface="Open Sans"/>
                <a:ea typeface="Open Sans"/>
                <a:cs typeface="Open Sans"/>
                <a:sym typeface="Open Sans"/>
              </a:rPr>
              <a:t>Allowed by use of wheel encoders</a:t>
            </a:r>
            <a:endParaRPr>
              <a:solidFill>
                <a:srgbClr val="6B5E5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50"/>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feedback (rotary encoder)</a:t>
            </a:r>
            <a:endParaRPr/>
          </a:p>
        </p:txBody>
      </p:sp>
      <p:pic>
        <p:nvPicPr>
          <p:cNvPr id="1370" name="Google Shape;1370;p50"/>
          <p:cNvPicPr preferRelativeResize="0"/>
          <p:nvPr/>
        </p:nvPicPr>
        <p:blipFill>
          <a:blip r:embed="rId3">
            <a:alphaModFix/>
          </a:blip>
          <a:stretch>
            <a:fillRect/>
          </a:stretch>
        </p:blipFill>
        <p:spPr>
          <a:xfrm>
            <a:off x="1026700" y="1814200"/>
            <a:ext cx="6521280" cy="2934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51"/>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feedback (rotary encoder)</a:t>
            </a:r>
            <a:endParaRPr/>
          </a:p>
        </p:txBody>
      </p:sp>
      <p:pic>
        <p:nvPicPr>
          <p:cNvPr id="1376" name="Google Shape;1376;p51"/>
          <p:cNvPicPr preferRelativeResize="0"/>
          <p:nvPr/>
        </p:nvPicPr>
        <p:blipFill>
          <a:blip r:embed="rId3">
            <a:alphaModFix/>
          </a:blip>
          <a:stretch>
            <a:fillRect/>
          </a:stretch>
        </p:blipFill>
        <p:spPr>
          <a:xfrm>
            <a:off x="1740075" y="1698325"/>
            <a:ext cx="5177723" cy="3395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2"/>
          <p:cNvSpPr/>
          <p:nvPr/>
        </p:nvSpPr>
        <p:spPr>
          <a:xfrm>
            <a:off x="3850203" y="880600"/>
            <a:ext cx="1443600" cy="1443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382" name="Google Shape;1382;p52"/>
          <p:cNvSpPr txBox="1"/>
          <p:nvPr>
            <p:ph type="title"/>
          </p:nvPr>
        </p:nvSpPr>
        <p:spPr>
          <a:xfrm>
            <a:off x="2038200" y="27604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Demo</a:t>
            </a:r>
            <a:endParaRPr/>
          </a:p>
        </p:txBody>
      </p:sp>
      <p:sp>
        <p:nvSpPr>
          <p:cNvPr id="1383" name="Google Shape;1383;p52"/>
          <p:cNvSpPr txBox="1"/>
          <p:nvPr>
            <p:ph idx="2" type="title"/>
          </p:nvPr>
        </p:nvSpPr>
        <p:spPr>
          <a:xfrm>
            <a:off x="3850203" y="1181500"/>
            <a:ext cx="144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384" name="Google Shape;1384;p52"/>
          <p:cNvSpPr txBox="1"/>
          <p:nvPr>
            <p:ph idx="1" type="subTitle"/>
          </p:nvPr>
        </p:nvSpPr>
        <p:spPr>
          <a:xfrm>
            <a:off x="2038200" y="4038500"/>
            <a:ext cx="50676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see it working!</a:t>
            </a:r>
            <a:endParaRPr/>
          </a:p>
        </p:txBody>
      </p:sp>
      <p:sp>
        <p:nvSpPr>
          <p:cNvPr id="1385" name="Google Shape;1385;p52"/>
          <p:cNvSpPr/>
          <p:nvPr/>
        </p:nvSpPr>
        <p:spPr>
          <a:xfrm>
            <a:off x="5760782" y="4114664"/>
            <a:ext cx="4446219" cy="4446219"/>
          </a:xfrm>
          <a:custGeom>
            <a:rect b="b" l="l" r="r" t="t"/>
            <a:pathLst>
              <a:path extrusionOk="0" h="97569" w="97569">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52"/>
          <p:cNvGrpSpPr/>
          <p:nvPr/>
        </p:nvGrpSpPr>
        <p:grpSpPr>
          <a:xfrm rot="-907878">
            <a:off x="6964030" y="4410956"/>
            <a:ext cx="2933857" cy="2347454"/>
            <a:chOff x="4519055" y="4062471"/>
            <a:chExt cx="1959145" cy="1567562"/>
          </a:xfrm>
        </p:grpSpPr>
        <p:sp>
          <p:nvSpPr>
            <p:cNvPr id="1387" name="Google Shape;1387;p52"/>
            <p:cNvSpPr/>
            <p:nvPr/>
          </p:nvSpPr>
          <p:spPr>
            <a:xfrm>
              <a:off x="4694955" y="4062471"/>
              <a:ext cx="1783245" cy="1567562"/>
            </a:xfrm>
            <a:custGeom>
              <a:rect b="b" l="l" r="r" t="t"/>
              <a:pathLst>
                <a:path extrusionOk="0" fill="none" h="34399" w="39132">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a:off x="4519055" y="4074319"/>
              <a:ext cx="1662940" cy="1501076"/>
            </a:xfrm>
            <a:custGeom>
              <a:rect b="b" l="l" r="r" t="t"/>
              <a:pathLst>
                <a:path extrusionOk="0" fill="none" h="32940" w="36492">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2"/>
          <p:cNvGrpSpPr/>
          <p:nvPr/>
        </p:nvGrpSpPr>
        <p:grpSpPr>
          <a:xfrm rot="-827426">
            <a:off x="7914516" y="3130743"/>
            <a:ext cx="611100" cy="591761"/>
            <a:chOff x="4865706" y="4363643"/>
            <a:chExt cx="398874" cy="386251"/>
          </a:xfrm>
        </p:grpSpPr>
        <p:sp>
          <p:nvSpPr>
            <p:cNvPr id="1390" name="Google Shape;1390;p52"/>
            <p:cNvSpPr/>
            <p:nvPr/>
          </p:nvSpPr>
          <p:spPr>
            <a:xfrm>
              <a:off x="4865706" y="4410033"/>
              <a:ext cx="398874" cy="339861"/>
            </a:xfrm>
            <a:custGeom>
              <a:rect b="b" l="l" r="r" t="t"/>
              <a:pathLst>
                <a:path extrusionOk="0" h="7458" w="8753">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a:off x="4938162" y="4363643"/>
              <a:ext cx="49033" cy="79383"/>
            </a:xfrm>
            <a:custGeom>
              <a:rect b="b" l="l" r="r" t="t"/>
              <a:pathLst>
                <a:path extrusionOk="0" h="1742" w="1076">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4930142" y="4526465"/>
              <a:ext cx="21646" cy="21737"/>
            </a:xfrm>
            <a:custGeom>
              <a:rect b="b" l="l" r="r" t="t"/>
              <a:pathLst>
                <a:path extrusionOk="0" h="477" w="475">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4937752" y="4577321"/>
              <a:ext cx="21236" cy="21737"/>
            </a:xfrm>
            <a:custGeom>
              <a:rect b="b" l="l" r="r" t="t"/>
              <a:pathLst>
                <a:path extrusionOk="0" h="477" w="466">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5132244" y="4679443"/>
              <a:ext cx="21691" cy="21737"/>
            </a:xfrm>
            <a:custGeom>
              <a:rect b="b" l="l" r="r" t="t"/>
              <a:pathLst>
                <a:path extrusionOk="0" h="477" w="476">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5169976" y="4669873"/>
              <a:ext cx="21646" cy="21782"/>
            </a:xfrm>
            <a:custGeom>
              <a:rect b="b" l="l" r="r" t="t"/>
              <a:pathLst>
                <a:path extrusionOk="0" h="478" w="475">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2"/>
          <p:cNvGrpSpPr/>
          <p:nvPr/>
        </p:nvGrpSpPr>
        <p:grpSpPr>
          <a:xfrm rot="7120975">
            <a:off x="8432237" y="2891611"/>
            <a:ext cx="540649" cy="323542"/>
            <a:chOff x="1496834" y="4360951"/>
            <a:chExt cx="262802" cy="157262"/>
          </a:xfrm>
        </p:grpSpPr>
        <p:sp>
          <p:nvSpPr>
            <p:cNvPr id="1397" name="Google Shape;1397;p52"/>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53"/>
          <p:cNvSpPr/>
          <p:nvPr/>
        </p:nvSpPr>
        <p:spPr>
          <a:xfrm>
            <a:off x="-2434930" y="1635791"/>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53"/>
          <p:cNvGrpSpPr/>
          <p:nvPr/>
        </p:nvGrpSpPr>
        <p:grpSpPr>
          <a:xfrm rot="-5525654">
            <a:off x="-974194" y="2669233"/>
            <a:ext cx="3094325" cy="3153180"/>
            <a:chOff x="-1523846" y="-382017"/>
            <a:chExt cx="1293778" cy="1318386"/>
          </a:xfrm>
        </p:grpSpPr>
        <p:sp>
          <p:nvSpPr>
            <p:cNvPr id="1405" name="Google Shape;1405;p53"/>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53"/>
          <p:cNvSpPr txBox="1"/>
          <p:nvPr>
            <p:ph type="title"/>
          </p:nvPr>
        </p:nvSpPr>
        <p:spPr>
          <a:xfrm>
            <a:off x="5653950" y="1645175"/>
            <a:ext cx="323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grpSp>
        <p:nvGrpSpPr>
          <p:cNvPr id="1408" name="Google Shape;1408;p53"/>
          <p:cNvGrpSpPr/>
          <p:nvPr/>
        </p:nvGrpSpPr>
        <p:grpSpPr>
          <a:xfrm rot="-8358">
            <a:off x="829865" y="1009603"/>
            <a:ext cx="4393277" cy="3189691"/>
            <a:chOff x="6190130" y="2940977"/>
            <a:chExt cx="389830" cy="283004"/>
          </a:xfrm>
        </p:grpSpPr>
        <p:sp>
          <p:nvSpPr>
            <p:cNvPr id="1409" name="Google Shape;1409;p53"/>
            <p:cNvSpPr/>
            <p:nvPr/>
          </p:nvSpPr>
          <p:spPr>
            <a:xfrm>
              <a:off x="6208984" y="2940977"/>
              <a:ext cx="352120" cy="257873"/>
            </a:xfrm>
            <a:custGeom>
              <a:rect b="b" l="l" r="r" t="t"/>
              <a:pathLst>
                <a:path extrusionOk="0" h="9820" w="13409">
                  <a:moveTo>
                    <a:pt x="479" y="1"/>
                  </a:moveTo>
                  <a:cubicBezTo>
                    <a:pt x="211" y="1"/>
                    <a:pt x="1" y="221"/>
                    <a:pt x="1" y="479"/>
                  </a:cubicBezTo>
                  <a:lnTo>
                    <a:pt x="1" y="9820"/>
                  </a:lnTo>
                  <a:lnTo>
                    <a:pt x="13409" y="9820"/>
                  </a:lnTo>
                  <a:lnTo>
                    <a:pt x="13409" y="479"/>
                  </a:lnTo>
                  <a:cubicBezTo>
                    <a:pt x="13409" y="221"/>
                    <a:pt x="13198" y="1"/>
                    <a:pt x="12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6190130" y="3192547"/>
              <a:ext cx="389830" cy="31433"/>
            </a:xfrm>
            <a:custGeom>
              <a:rect b="b" l="l" r="r" t="t"/>
              <a:pathLst>
                <a:path extrusionOk="0" h="1197" w="14845">
                  <a:moveTo>
                    <a:pt x="240" y="1"/>
                  </a:moveTo>
                  <a:cubicBezTo>
                    <a:pt x="106" y="1"/>
                    <a:pt x="1" y="106"/>
                    <a:pt x="1" y="240"/>
                  </a:cubicBezTo>
                  <a:lnTo>
                    <a:pt x="1" y="718"/>
                  </a:lnTo>
                  <a:cubicBezTo>
                    <a:pt x="1" y="986"/>
                    <a:pt x="211" y="1197"/>
                    <a:pt x="479" y="1197"/>
                  </a:cubicBezTo>
                  <a:lnTo>
                    <a:pt x="14366" y="1197"/>
                  </a:lnTo>
                  <a:cubicBezTo>
                    <a:pt x="14634" y="1197"/>
                    <a:pt x="14844" y="986"/>
                    <a:pt x="14844" y="718"/>
                  </a:cubicBezTo>
                  <a:lnTo>
                    <a:pt x="14844" y="240"/>
                  </a:lnTo>
                  <a:cubicBezTo>
                    <a:pt x="14844" y="106"/>
                    <a:pt x="14739" y="1"/>
                    <a:pt x="14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6190130" y="3192547"/>
              <a:ext cx="389830" cy="12605"/>
            </a:xfrm>
            <a:custGeom>
              <a:rect b="b" l="l" r="r" t="t"/>
              <a:pathLst>
                <a:path extrusionOk="0" h="480" w="14845">
                  <a:moveTo>
                    <a:pt x="240" y="1"/>
                  </a:moveTo>
                  <a:cubicBezTo>
                    <a:pt x="106" y="1"/>
                    <a:pt x="1" y="106"/>
                    <a:pt x="1" y="240"/>
                  </a:cubicBezTo>
                  <a:lnTo>
                    <a:pt x="1" y="479"/>
                  </a:lnTo>
                  <a:lnTo>
                    <a:pt x="14844" y="479"/>
                  </a:lnTo>
                  <a:lnTo>
                    <a:pt x="14844" y="240"/>
                  </a:lnTo>
                  <a:cubicBezTo>
                    <a:pt x="14844" y="106"/>
                    <a:pt x="14739" y="1"/>
                    <a:pt x="146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6347217" y="3192547"/>
              <a:ext cx="75419" cy="18881"/>
            </a:xfrm>
            <a:custGeom>
              <a:rect b="b" l="l" r="r" t="t"/>
              <a:pathLst>
                <a:path extrusionOk="0" h="719" w="2872">
                  <a:moveTo>
                    <a:pt x="0" y="1"/>
                  </a:moveTo>
                  <a:lnTo>
                    <a:pt x="345" y="508"/>
                  </a:lnTo>
                  <a:cubicBezTo>
                    <a:pt x="431" y="642"/>
                    <a:pt x="584" y="718"/>
                    <a:pt x="737" y="718"/>
                  </a:cubicBezTo>
                  <a:lnTo>
                    <a:pt x="2144" y="718"/>
                  </a:lnTo>
                  <a:cubicBezTo>
                    <a:pt x="2297" y="718"/>
                    <a:pt x="2450" y="632"/>
                    <a:pt x="2536" y="508"/>
                  </a:cubicBezTo>
                  <a:lnTo>
                    <a:pt x="28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3" name="Google Shape;1413;p53"/>
          <p:cNvPicPr preferRelativeResize="0"/>
          <p:nvPr/>
        </p:nvPicPr>
        <p:blipFill rotWithShape="1">
          <a:blip r:embed="rId3">
            <a:alphaModFix/>
          </a:blip>
          <a:srcRect b="0" l="25111" r="25112" t="0"/>
          <a:stretch/>
        </p:blipFill>
        <p:spPr>
          <a:xfrm>
            <a:off x="1312593" y="1276350"/>
            <a:ext cx="3428400" cy="2285700"/>
          </a:xfrm>
          <a:prstGeom prst="roundRect">
            <a:avLst>
              <a:gd fmla="val 5001"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9"/>
          <p:cNvSpPr/>
          <p:nvPr/>
        </p:nvSpPr>
        <p:spPr>
          <a:xfrm>
            <a:off x="4185132" y="2221516"/>
            <a:ext cx="6296315" cy="6296364"/>
          </a:xfrm>
          <a:custGeom>
            <a:rect b="b" l="l" r="r" t="t"/>
            <a:pathLst>
              <a:path extrusionOk="0" h="128471" w="12847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29"/>
          <p:cNvGrpSpPr/>
          <p:nvPr/>
        </p:nvGrpSpPr>
        <p:grpSpPr>
          <a:xfrm rot="-8269496">
            <a:off x="6004980" y="3393110"/>
            <a:ext cx="3094361" cy="3153216"/>
            <a:chOff x="-1523846" y="-382017"/>
            <a:chExt cx="1293778" cy="1318386"/>
          </a:xfrm>
        </p:grpSpPr>
        <p:sp>
          <p:nvSpPr>
            <p:cNvPr id="930" name="Google Shape;930;p29"/>
            <p:cNvSpPr/>
            <p:nvPr/>
          </p:nvSpPr>
          <p:spPr>
            <a:xfrm>
              <a:off x="-1523846" y="-382017"/>
              <a:ext cx="1221322" cy="1167093"/>
            </a:xfrm>
            <a:custGeom>
              <a:rect b="b" l="l" r="r" t="t"/>
              <a:pathLst>
                <a:path extrusionOk="0" fill="none" h="25611" w="26801">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1509036" y="-349389"/>
              <a:ext cx="1278968" cy="1285758"/>
            </a:xfrm>
            <a:custGeom>
              <a:rect b="b" l="l" r="r" t="t"/>
              <a:pathLst>
                <a:path extrusionOk="0" fill="none" h="28215" w="28066">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cap="flat" cmpd="sng" w="19050">
              <a:solidFill>
                <a:schemeClr val="accent3"/>
              </a:solidFill>
              <a:prstDash val="solid"/>
              <a:miter lim="929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9"/>
          <p:cNvSpPr txBox="1"/>
          <p:nvPr>
            <p:ph type="title"/>
          </p:nvPr>
        </p:nvSpPr>
        <p:spPr>
          <a:xfrm>
            <a:off x="713225" y="1240200"/>
            <a:ext cx="4411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33" name="Google Shape;933;p29"/>
          <p:cNvSpPr txBox="1"/>
          <p:nvPr>
            <p:ph idx="1" type="subTitle"/>
          </p:nvPr>
        </p:nvSpPr>
        <p:spPr>
          <a:xfrm>
            <a:off x="713225" y="2221525"/>
            <a:ext cx="3471900" cy="16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FarmFriend robotic system </a:t>
            </a:r>
            <a:r>
              <a:rPr lang="en"/>
              <a:t>monitors soil health</a:t>
            </a:r>
            <a:r>
              <a:rPr lang="en"/>
              <a:t>, and can act to varying levels of pH by stabilising soil to a pH that is most optimal for the crop being grown. </a:t>
            </a:r>
            <a:endParaRPr/>
          </a:p>
        </p:txBody>
      </p:sp>
      <p:grpSp>
        <p:nvGrpSpPr>
          <p:cNvPr id="934" name="Google Shape;934;p29"/>
          <p:cNvGrpSpPr/>
          <p:nvPr/>
        </p:nvGrpSpPr>
        <p:grpSpPr>
          <a:xfrm>
            <a:off x="7037485" y="4495133"/>
            <a:ext cx="591627" cy="563032"/>
            <a:chOff x="8402484" y="928166"/>
            <a:chExt cx="352621" cy="335577"/>
          </a:xfrm>
        </p:grpSpPr>
        <p:sp>
          <p:nvSpPr>
            <p:cNvPr id="935" name="Google Shape;935;p29"/>
            <p:cNvSpPr/>
            <p:nvPr/>
          </p:nvSpPr>
          <p:spPr>
            <a:xfrm>
              <a:off x="8402484" y="975195"/>
              <a:ext cx="329334" cy="288549"/>
            </a:xfrm>
            <a:custGeom>
              <a:rect b="b" l="l" r="r" t="t"/>
              <a:pathLst>
                <a:path extrusionOk="0" h="6332" w="7227">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8518597" y="1015159"/>
              <a:ext cx="25884" cy="22694"/>
            </a:xfrm>
            <a:custGeom>
              <a:rect b="b" l="l" r="r" t="t"/>
              <a:pathLst>
                <a:path extrusionOk="0" h="498" w="568">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8529625" y="1059864"/>
              <a:ext cx="25884" cy="22694"/>
            </a:xfrm>
            <a:custGeom>
              <a:rect b="b" l="l" r="r" t="t"/>
              <a:pathLst>
                <a:path extrusionOk="0" h="498" w="568">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8480045" y="1042501"/>
              <a:ext cx="25884" cy="22694"/>
            </a:xfrm>
            <a:custGeom>
              <a:rect b="b" l="l" r="r" t="t"/>
              <a:pathLst>
                <a:path extrusionOk="0" h="498" w="568">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8620719" y="928166"/>
              <a:ext cx="134386" cy="95105"/>
            </a:xfrm>
            <a:custGeom>
              <a:rect b="b" l="l" r="r" t="t"/>
              <a:pathLst>
                <a:path extrusionOk="0" h="2087" w="2949">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8635985" y="937599"/>
              <a:ext cx="105996" cy="61064"/>
            </a:xfrm>
            <a:custGeom>
              <a:rect b="b" l="l" r="r" t="t"/>
              <a:pathLst>
                <a:path extrusionOk="0" h="1340" w="2326">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9"/>
          <p:cNvGrpSpPr/>
          <p:nvPr/>
        </p:nvGrpSpPr>
        <p:grpSpPr>
          <a:xfrm rot="-9457654">
            <a:off x="5285646" y="4502813"/>
            <a:ext cx="499953" cy="299216"/>
            <a:chOff x="1496834" y="4360951"/>
            <a:chExt cx="262802" cy="157262"/>
          </a:xfrm>
        </p:grpSpPr>
        <p:sp>
          <p:nvSpPr>
            <p:cNvPr id="942" name="Google Shape;942;p29"/>
            <p:cNvSpPr/>
            <p:nvPr/>
          </p:nvSpPr>
          <p:spPr>
            <a:xfrm>
              <a:off x="1496834" y="4360951"/>
              <a:ext cx="126320" cy="126320"/>
            </a:xfrm>
            <a:custGeom>
              <a:rect b="b" l="l" r="r" t="t"/>
              <a:pathLst>
                <a:path extrusionOk="0" h="2772" w="2772">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1698117" y="4456694"/>
              <a:ext cx="61519" cy="61519"/>
            </a:xfrm>
            <a:custGeom>
              <a:rect b="b" l="l" r="r" t="t"/>
              <a:pathLst>
                <a:path extrusionOk="0" h="1350" w="135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29"/>
          <p:cNvGrpSpPr/>
          <p:nvPr/>
        </p:nvGrpSpPr>
        <p:grpSpPr>
          <a:xfrm>
            <a:off x="4976618" y="872065"/>
            <a:ext cx="3471920" cy="3416266"/>
            <a:chOff x="-679298" y="1238771"/>
            <a:chExt cx="2572745" cy="2531505"/>
          </a:xfrm>
        </p:grpSpPr>
        <p:sp>
          <p:nvSpPr>
            <p:cNvPr id="945" name="Google Shape;945;p29"/>
            <p:cNvSpPr/>
            <p:nvPr/>
          </p:nvSpPr>
          <p:spPr>
            <a:xfrm>
              <a:off x="-679298" y="1238771"/>
              <a:ext cx="2572745" cy="2531505"/>
            </a:xfrm>
            <a:custGeom>
              <a:rect b="b" l="l" r="r" t="t"/>
              <a:pathLst>
                <a:path extrusionOk="0" h="55552" w="56457">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547509" y="1368281"/>
              <a:ext cx="2309169" cy="2272439"/>
            </a:xfrm>
            <a:custGeom>
              <a:rect b="b" l="l" r="r" t="t"/>
              <a:pathLst>
                <a:path extrusionOk="0" h="49867" w="50673">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417407" y="1496379"/>
              <a:ext cx="2049374" cy="2016381"/>
            </a:xfrm>
            <a:custGeom>
              <a:rect b="b" l="l" r="r" t="t"/>
              <a:pathLst>
                <a:path extrusionOk="0" h="44248" w="44972">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384369" y="1529098"/>
              <a:ext cx="1982887" cy="1951125"/>
            </a:xfrm>
            <a:custGeom>
              <a:rect b="b" l="l" r="r" t="t"/>
              <a:pathLst>
                <a:path extrusionOk="0" h="42816" w="43513">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9" name="Google Shape;949;p29"/>
          <p:cNvPicPr preferRelativeResize="0"/>
          <p:nvPr/>
        </p:nvPicPr>
        <p:blipFill rotWithShape="1">
          <a:blip r:embed="rId3">
            <a:alphaModFix/>
          </a:blip>
          <a:srcRect b="0" l="33392" r="33395" t="0"/>
          <a:stretch/>
        </p:blipFill>
        <p:spPr>
          <a:xfrm rot="839837">
            <a:off x="5596138" y="1465768"/>
            <a:ext cx="2247433" cy="2245614"/>
          </a:xfrm>
          <a:prstGeom prst="roundRect">
            <a:avLst>
              <a:gd fmla="val 7989"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0"/>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t>process</a:t>
            </a:r>
            <a:endParaRPr/>
          </a:p>
        </p:txBody>
      </p:sp>
      <p:sp>
        <p:nvSpPr>
          <p:cNvPr id="955" name="Google Shape;955;p30"/>
          <p:cNvSpPr/>
          <p:nvPr/>
        </p:nvSpPr>
        <p:spPr>
          <a:xfrm>
            <a:off x="1362050" y="235795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56" name="Google Shape;956;p30"/>
          <p:cNvSpPr txBox="1"/>
          <p:nvPr>
            <p:ph idx="4294967295" type="subTitle"/>
          </p:nvPr>
        </p:nvSpPr>
        <p:spPr>
          <a:xfrm>
            <a:off x="676250"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Components to take soil measurements</a:t>
            </a:r>
            <a:endParaRPr sz="1400"/>
          </a:p>
        </p:txBody>
      </p:sp>
      <p:sp>
        <p:nvSpPr>
          <p:cNvPr id="957" name="Google Shape;957;p30"/>
          <p:cNvSpPr txBox="1"/>
          <p:nvPr>
            <p:ph idx="4294967295" type="subTitle"/>
          </p:nvPr>
        </p:nvSpPr>
        <p:spPr>
          <a:xfrm>
            <a:off x="2516317" y="1920122"/>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Component to react to different soil pH levels</a:t>
            </a:r>
            <a:endParaRPr sz="1400"/>
          </a:p>
        </p:txBody>
      </p:sp>
      <p:sp>
        <p:nvSpPr>
          <p:cNvPr id="958" name="Google Shape;958;p30"/>
          <p:cNvSpPr txBox="1"/>
          <p:nvPr>
            <p:ph idx="4294967295" type="subTitle"/>
          </p:nvPr>
        </p:nvSpPr>
        <p:spPr>
          <a:xfrm>
            <a:off x="676250"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dk2"/>
                </a:solidFill>
                <a:latin typeface="Montserrat Alternates"/>
                <a:ea typeface="Montserrat Alternates"/>
                <a:cs typeface="Montserrat Alternates"/>
                <a:sym typeface="Montserrat Alternates"/>
              </a:rPr>
              <a:t>Sensors</a:t>
            </a:r>
            <a:endParaRPr b="1" sz="2800">
              <a:solidFill>
                <a:schemeClr val="dk2"/>
              </a:solidFill>
              <a:latin typeface="Montserrat Alternates"/>
              <a:ea typeface="Montserrat Alternates"/>
              <a:cs typeface="Montserrat Alternates"/>
              <a:sym typeface="Montserrat Alternates"/>
            </a:endParaRPr>
          </a:p>
        </p:txBody>
      </p:sp>
      <p:sp>
        <p:nvSpPr>
          <p:cNvPr id="959" name="Google Shape;959;p30"/>
          <p:cNvSpPr txBox="1"/>
          <p:nvPr>
            <p:ph idx="4294967295" type="subTitle"/>
          </p:nvPr>
        </p:nvSpPr>
        <p:spPr>
          <a:xfrm>
            <a:off x="2516317" y="1535872"/>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lt2"/>
                </a:solidFill>
                <a:latin typeface="Montserrat Alternates"/>
                <a:ea typeface="Montserrat Alternates"/>
                <a:cs typeface="Montserrat Alternates"/>
                <a:sym typeface="Montserrat Alternates"/>
              </a:rPr>
              <a:t>Reactive</a:t>
            </a:r>
            <a:endParaRPr b="1" sz="2800">
              <a:solidFill>
                <a:schemeClr val="lt2"/>
              </a:solidFill>
              <a:latin typeface="Montserrat Alternates"/>
              <a:ea typeface="Montserrat Alternates"/>
              <a:cs typeface="Montserrat Alternates"/>
              <a:sym typeface="Montserrat Alternates"/>
            </a:endParaRPr>
          </a:p>
        </p:txBody>
      </p:sp>
      <p:sp>
        <p:nvSpPr>
          <p:cNvPr id="960" name="Google Shape;960;p30"/>
          <p:cNvSpPr txBox="1"/>
          <p:nvPr>
            <p:ph idx="4294967295" type="subTitle"/>
          </p:nvPr>
        </p:nvSpPr>
        <p:spPr>
          <a:xfrm>
            <a:off x="4356383" y="4006700"/>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Autonomous navigation of the system</a:t>
            </a:r>
            <a:endParaRPr sz="1400"/>
          </a:p>
        </p:txBody>
      </p:sp>
      <p:sp>
        <p:nvSpPr>
          <p:cNvPr id="961" name="Google Shape;961;p30"/>
          <p:cNvSpPr txBox="1"/>
          <p:nvPr>
            <p:ph idx="4294967295" type="subTitle"/>
          </p:nvPr>
        </p:nvSpPr>
        <p:spPr>
          <a:xfrm>
            <a:off x="4356383" y="3622450"/>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solidFill>
                  <a:schemeClr val="accent1"/>
                </a:solidFill>
                <a:latin typeface="Montserrat Alternates"/>
                <a:ea typeface="Montserrat Alternates"/>
                <a:cs typeface="Montserrat Alternates"/>
                <a:sym typeface="Montserrat Alternates"/>
              </a:rPr>
              <a:t>Navigation</a:t>
            </a:r>
            <a:endParaRPr b="1" sz="2800">
              <a:solidFill>
                <a:schemeClr val="accent1"/>
              </a:solidFill>
              <a:latin typeface="Montserrat Alternates"/>
              <a:ea typeface="Montserrat Alternates"/>
              <a:cs typeface="Montserrat Alternates"/>
              <a:sym typeface="Montserrat Alternates"/>
            </a:endParaRPr>
          </a:p>
        </p:txBody>
      </p:sp>
      <p:sp>
        <p:nvSpPr>
          <p:cNvPr id="962" name="Google Shape;962;p30"/>
          <p:cNvSpPr txBox="1"/>
          <p:nvPr>
            <p:ph idx="4294967295" type="subTitle"/>
          </p:nvPr>
        </p:nvSpPr>
        <p:spPr>
          <a:xfrm>
            <a:off x="6196450" y="1920197"/>
            <a:ext cx="2271300" cy="59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Analytics from the data collected</a:t>
            </a:r>
            <a:endParaRPr sz="1400"/>
          </a:p>
        </p:txBody>
      </p:sp>
      <p:sp>
        <p:nvSpPr>
          <p:cNvPr id="963" name="Google Shape;963;p30"/>
          <p:cNvSpPr txBox="1"/>
          <p:nvPr>
            <p:ph idx="4294967295" type="subTitle"/>
          </p:nvPr>
        </p:nvSpPr>
        <p:spPr>
          <a:xfrm>
            <a:off x="6196450" y="1535947"/>
            <a:ext cx="2271300" cy="3918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800">
                <a:latin typeface="Montserrat Alternates"/>
                <a:ea typeface="Montserrat Alternates"/>
                <a:cs typeface="Montserrat Alternates"/>
                <a:sym typeface="Montserrat Alternates"/>
              </a:rPr>
              <a:t>Web App</a:t>
            </a:r>
            <a:endParaRPr b="1" sz="2800">
              <a:latin typeface="Montserrat Alternates"/>
              <a:ea typeface="Montserrat Alternates"/>
              <a:cs typeface="Montserrat Alternates"/>
              <a:sym typeface="Montserrat Alternates"/>
            </a:endParaRPr>
          </a:p>
        </p:txBody>
      </p:sp>
      <p:sp>
        <p:nvSpPr>
          <p:cNvPr id="964" name="Google Shape;964;p30"/>
          <p:cNvSpPr/>
          <p:nvPr/>
        </p:nvSpPr>
        <p:spPr>
          <a:xfrm>
            <a:off x="3202117" y="2891350"/>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65" name="Google Shape;965;p30"/>
          <p:cNvSpPr/>
          <p:nvPr/>
        </p:nvSpPr>
        <p:spPr>
          <a:xfrm>
            <a:off x="5042183" y="235795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966" name="Google Shape;966;p30"/>
          <p:cNvSpPr/>
          <p:nvPr/>
        </p:nvSpPr>
        <p:spPr>
          <a:xfrm>
            <a:off x="6882250" y="2891350"/>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cxnSp>
        <p:nvCxnSpPr>
          <p:cNvPr id="967" name="Google Shape;967;p30"/>
          <p:cNvCxnSpPr>
            <a:stCxn id="955" idx="6"/>
            <a:endCxn id="964" idx="2"/>
          </p:cNvCxnSpPr>
          <p:nvPr/>
        </p:nvCxnSpPr>
        <p:spPr>
          <a:xfrm>
            <a:off x="2261750" y="2807800"/>
            <a:ext cx="940500" cy="533400"/>
          </a:xfrm>
          <a:prstGeom prst="curvedConnector3">
            <a:avLst>
              <a:gd fmla="val 49993" name="adj1"/>
            </a:avLst>
          </a:prstGeom>
          <a:noFill/>
          <a:ln cap="flat" cmpd="sng" w="19050">
            <a:solidFill>
              <a:schemeClr val="lt2"/>
            </a:solidFill>
            <a:prstDash val="solid"/>
            <a:round/>
            <a:headEnd len="med" w="med" type="none"/>
            <a:tailEnd len="med" w="med" type="none"/>
          </a:ln>
        </p:spPr>
      </p:cxnSp>
      <p:cxnSp>
        <p:nvCxnSpPr>
          <p:cNvPr id="968" name="Google Shape;968;p30"/>
          <p:cNvCxnSpPr>
            <a:stCxn id="955" idx="6"/>
            <a:endCxn id="964" idx="1"/>
          </p:cNvCxnSpPr>
          <p:nvPr/>
        </p:nvCxnSpPr>
        <p:spPr>
          <a:xfrm>
            <a:off x="2261750" y="2807800"/>
            <a:ext cx="1072200" cy="215400"/>
          </a:xfrm>
          <a:prstGeom prst="curvedConnector2">
            <a:avLst/>
          </a:prstGeom>
          <a:noFill/>
          <a:ln cap="flat" cmpd="sng" w="19050">
            <a:solidFill>
              <a:schemeClr val="dk2"/>
            </a:solidFill>
            <a:prstDash val="solid"/>
            <a:round/>
            <a:headEnd len="med" w="med" type="none"/>
            <a:tailEnd len="med" w="med" type="none"/>
          </a:ln>
        </p:spPr>
      </p:cxnSp>
      <p:cxnSp>
        <p:nvCxnSpPr>
          <p:cNvPr id="969" name="Google Shape;969;p30"/>
          <p:cNvCxnSpPr>
            <a:endCxn id="965" idx="2"/>
          </p:cNvCxnSpPr>
          <p:nvPr/>
        </p:nvCxnSpPr>
        <p:spPr>
          <a:xfrm flipH="1" rot="10800000">
            <a:off x="4101683" y="2807800"/>
            <a:ext cx="940500" cy="5334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970" name="Google Shape;970;p30"/>
          <p:cNvCxnSpPr>
            <a:stCxn id="964" idx="6"/>
            <a:endCxn id="965" idx="3"/>
          </p:cNvCxnSpPr>
          <p:nvPr/>
        </p:nvCxnSpPr>
        <p:spPr>
          <a:xfrm flipH="1" rot="10800000">
            <a:off x="4101817" y="3125800"/>
            <a:ext cx="1072200" cy="215400"/>
          </a:xfrm>
          <a:prstGeom prst="curvedConnector2">
            <a:avLst/>
          </a:prstGeom>
          <a:noFill/>
          <a:ln cap="flat" cmpd="sng" w="19050">
            <a:solidFill>
              <a:schemeClr val="lt2"/>
            </a:solidFill>
            <a:prstDash val="solid"/>
            <a:round/>
            <a:headEnd len="med" w="med" type="none"/>
            <a:tailEnd len="med" w="med" type="none"/>
          </a:ln>
        </p:spPr>
      </p:cxnSp>
      <p:cxnSp>
        <p:nvCxnSpPr>
          <p:cNvPr id="971" name="Google Shape;971;p30"/>
          <p:cNvCxnSpPr>
            <a:stCxn id="965" idx="6"/>
            <a:endCxn id="966" idx="2"/>
          </p:cNvCxnSpPr>
          <p:nvPr/>
        </p:nvCxnSpPr>
        <p:spPr>
          <a:xfrm>
            <a:off x="5941883" y="2807800"/>
            <a:ext cx="940500" cy="533400"/>
          </a:xfrm>
          <a:prstGeom prst="curvedConnector3">
            <a:avLst>
              <a:gd fmla="val 49993" name="adj1"/>
            </a:avLst>
          </a:prstGeom>
          <a:noFill/>
          <a:ln cap="flat" cmpd="sng" w="19050">
            <a:solidFill>
              <a:schemeClr val="dk1"/>
            </a:solidFill>
            <a:prstDash val="solid"/>
            <a:round/>
            <a:headEnd len="med" w="med" type="none"/>
            <a:tailEnd len="med" w="med" type="none"/>
          </a:ln>
        </p:spPr>
      </p:cxnSp>
      <p:cxnSp>
        <p:nvCxnSpPr>
          <p:cNvPr id="972" name="Google Shape;972;p30"/>
          <p:cNvCxnSpPr>
            <a:stCxn id="965" idx="6"/>
            <a:endCxn id="966" idx="1"/>
          </p:cNvCxnSpPr>
          <p:nvPr/>
        </p:nvCxnSpPr>
        <p:spPr>
          <a:xfrm>
            <a:off x="5941883" y="2807800"/>
            <a:ext cx="1072200" cy="215400"/>
          </a:xfrm>
          <a:prstGeom prst="curvedConnector2">
            <a:avLst/>
          </a:prstGeom>
          <a:noFill/>
          <a:ln cap="flat" cmpd="sng" w="19050">
            <a:solidFill>
              <a:schemeClr val="accent1"/>
            </a:solidFill>
            <a:prstDash val="solid"/>
            <a:round/>
            <a:headEnd len="med" w="med" type="none"/>
            <a:tailEnd len="med" w="med" type="none"/>
          </a:ln>
        </p:spPr>
      </p:cxnSp>
      <p:grpSp>
        <p:nvGrpSpPr>
          <p:cNvPr id="973" name="Google Shape;973;p30"/>
          <p:cNvGrpSpPr/>
          <p:nvPr/>
        </p:nvGrpSpPr>
        <p:grpSpPr>
          <a:xfrm>
            <a:off x="1701917" y="2582061"/>
            <a:ext cx="219963" cy="451470"/>
            <a:chOff x="3984950" y="3213600"/>
            <a:chExt cx="239925" cy="481825"/>
          </a:xfrm>
        </p:grpSpPr>
        <p:sp>
          <p:nvSpPr>
            <p:cNvPr id="974" name="Google Shape;974;p3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 name="Google Shape;975;p3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 name="Google Shape;976;p30"/>
          <p:cNvGrpSpPr/>
          <p:nvPr/>
        </p:nvGrpSpPr>
        <p:grpSpPr>
          <a:xfrm>
            <a:off x="7120013" y="3156234"/>
            <a:ext cx="424159" cy="419659"/>
            <a:chOff x="-1182750" y="3962900"/>
            <a:chExt cx="294575" cy="291450"/>
          </a:xfrm>
        </p:grpSpPr>
        <p:sp>
          <p:nvSpPr>
            <p:cNvPr id="977" name="Google Shape;977;p3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30"/>
          <p:cNvGrpSpPr/>
          <p:nvPr/>
        </p:nvGrpSpPr>
        <p:grpSpPr>
          <a:xfrm>
            <a:off x="3474787" y="3164501"/>
            <a:ext cx="354341" cy="353394"/>
            <a:chOff x="-46779100" y="3938500"/>
            <a:chExt cx="299325" cy="298525"/>
          </a:xfrm>
        </p:grpSpPr>
        <p:sp>
          <p:nvSpPr>
            <p:cNvPr id="985" name="Google Shape;985;p3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30"/>
          <p:cNvGrpSpPr/>
          <p:nvPr/>
        </p:nvGrpSpPr>
        <p:grpSpPr>
          <a:xfrm>
            <a:off x="5314739" y="2630006"/>
            <a:ext cx="354586" cy="355557"/>
            <a:chOff x="-33645475" y="3944800"/>
            <a:chExt cx="292225" cy="293025"/>
          </a:xfrm>
        </p:grpSpPr>
        <p:sp>
          <p:nvSpPr>
            <p:cNvPr id="988" name="Google Shape;988;p3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1"/>
          <p:cNvSpPr/>
          <p:nvPr/>
        </p:nvSpPr>
        <p:spPr>
          <a:xfrm>
            <a:off x="4755604" y="3429513"/>
            <a:ext cx="899700" cy="89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03" name="Google Shape;1003;p31"/>
          <p:cNvSpPr/>
          <p:nvPr/>
        </p:nvSpPr>
        <p:spPr>
          <a:xfrm>
            <a:off x="4755604" y="1805500"/>
            <a:ext cx="899700" cy="89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04" name="Google Shape;1004;p31"/>
          <p:cNvSpPr/>
          <p:nvPr/>
        </p:nvSpPr>
        <p:spPr>
          <a:xfrm>
            <a:off x="861439" y="3429513"/>
            <a:ext cx="899700" cy="89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05" name="Google Shape;1005;p31"/>
          <p:cNvSpPr/>
          <p:nvPr/>
        </p:nvSpPr>
        <p:spPr>
          <a:xfrm>
            <a:off x="861439" y="1805500"/>
            <a:ext cx="899700" cy="89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Montserrat Alternates"/>
              <a:ea typeface="Montserrat Alternates"/>
              <a:cs typeface="Montserrat Alternates"/>
              <a:sym typeface="Montserrat Alternates"/>
            </a:endParaRPr>
          </a:p>
        </p:txBody>
      </p:sp>
      <p:sp>
        <p:nvSpPr>
          <p:cNvPr id="1006" name="Google Shape;1006;p31"/>
          <p:cNvSpPr txBox="1"/>
          <p:nvPr>
            <p:ph idx="1" type="subTitle"/>
          </p:nvPr>
        </p:nvSpPr>
        <p:spPr>
          <a:xfrm>
            <a:off x="1827010"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motivation behind the project</a:t>
            </a:r>
            <a:endParaRPr/>
          </a:p>
        </p:txBody>
      </p:sp>
      <p:sp>
        <p:nvSpPr>
          <p:cNvPr id="1007" name="Google Shape;1007;p31"/>
          <p:cNvSpPr txBox="1"/>
          <p:nvPr>
            <p:ph idx="15"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008" name="Google Shape;1008;p31"/>
          <p:cNvSpPr txBox="1"/>
          <p:nvPr>
            <p:ph type="title"/>
          </p:nvPr>
        </p:nvSpPr>
        <p:spPr>
          <a:xfrm>
            <a:off x="1827000" y="1549675"/>
            <a:ext cx="29286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1009" name="Google Shape;1009;p31"/>
          <p:cNvSpPr txBox="1"/>
          <p:nvPr>
            <p:ph idx="2" type="title"/>
          </p:nvPr>
        </p:nvSpPr>
        <p:spPr>
          <a:xfrm>
            <a:off x="5721465" y="1795975"/>
            <a:ext cx="2558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010" name="Google Shape;1010;p31"/>
          <p:cNvSpPr txBox="1"/>
          <p:nvPr>
            <p:ph idx="3" type="subTitle"/>
          </p:nvPr>
        </p:nvSpPr>
        <p:spPr>
          <a:xfrm>
            <a:off x="5721461" y="22003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the system is envisioned to be used</a:t>
            </a:r>
            <a:endParaRPr/>
          </a:p>
        </p:txBody>
      </p:sp>
      <p:sp>
        <p:nvSpPr>
          <p:cNvPr id="1011" name="Google Shape;1011;p31"/>
          <p:cNvSpPr txBox="1"/>
          <p:nvPr>
            <p:ph idx="4" type="title"/>
          </p:nvPr>
        </p:nvSpPr>
        <p:spPr>
          <a:xfrm>
            <a:off x="1827010" y="3410250"/>
            <a:ext cx="25611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1012" name="Google Shape;1012;p31"/>
          <p:cNvSpPr txBox="1"/>
          <p:nvPr>
            <p:ph idx="5" type="subTitle"/>
          </p:nvPr>
        </p:nvSpPr>
        <p:spPr>
          <a:xfrm>
            <a:off x="1827010"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progress made </a:t>
            </a:r>
            <a:r>
              <a:rPr lang="en"/>
              <a:t>thus far</a:t>
            </a:r>
            <a:endParaRPr/>
          </a:p>
        </p:txBody>
      </p:sp>
      <p:sp>
        <p:nvSpPr>
          <p:cNvPr id="1013" name="Google Shape;1013;p31"/>
          <p:cNvSpPr txBox="1"/>
          <p:nvPr>
            <p:ph idx="6" type="title"/>
          </p:nvPr>
        </p:nvSpPr>
        <p:spPr>
          <a:xfrm>
            <a:off x="5721450" y="3410250"/>
            <a:ext cx="3028500" cy="3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1014" name="Google Shape;1014;p31"/>
          <p:cNvSpPr txBox="1"/>
          <p:nvPr>
            <p:ph idx="7" type="subTitle"/>
          </p:nvPr>
        </p:nvSpPr>
        <p:spPr>
          <a:xfrm>
            <a:off x="5721461" y="3814700"/>
            <a:ext cx="256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Physical functional demonstration of the robot</a:t>
            </a:r>
            <a:endParaRPr/>
          </a:p>
        </p:txBody>
      </p:sp>
      <p:sp>
        <p:nvSpPr>
          <p:cNvPr id="1015" name="Google Shape;1015;p31"/>
          <p:cNvSpPr txBox="1"/>
          <p:nvPr>
            <p:ph idx="8" type="title"/>
          </p:nvPr>
        </p:nvSpPr>
        <p:spPr>
          <a:xfrm>
            <a:off x="899839" y="1933300"/>
            <a:ext cx="8229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016" name="Google Shape;1016;p31"/>
          <p:cNvSpPr txBox="1"/>
          <p:nvPr>
            <p:ph idx="9" type="title"/>
          </p:nvPr>
        </p:nvSpPr>
        <p:spPr>
          <a:xfrm>
            <a:off x="899839" y="3559263"/>
            <a:ext cx="822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017" name="Google Shape;1017;p31"/>
          <p:cNvSpPr txBox="1"/>
          <p:nvPr>
            <p:ph idx="13" type="title"/>
          </p:nvPr>
        </p:nvSpPr>
        <p:spPr>
          <a:xfrm>
            <a:off x="4798504" y="1935250"/>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018" name="Google Shape;1018;p31"/>
          <p:cNvSpPr txBox="1"/>
          <p:nvPr>
            <p:ph idx="14" type="title"/>
          </p:nvPr>
        </p:nvSpPr>
        <p:spPr>
          <a:xfrm>
            <a:off x="4798504" y="3559263"/>
            <a:ext cx="8139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32"/>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REACTIVE</a:t>
            </a:r>
            <a:endParaRPr/>
          </a:p>
        </p:txBody>
      </p:sp>
      <p:pic>
        <p:nvPicPr>
          <p:cNvPr id="1024" name="Google Shape;1024;p32"/>
          <p:cNvPicPr preferRelativeResize="0"/>
          <p:nvPr/>
        </p:nvPicPr>
        <p:blipFill rotWithShape="1">
          <a:blip r:embed="rId3">
            <a:alphaModFix/>
          </a:blip>
          <a:srcRect b="51404" l="11134" r="75480" t="32731"/>
          <a:stretch/>
        </p:blipFill>
        <p:spPr>
          <a:xfrm>
            <a:off x="1097075" y="1882035"/>
            <a:ext cx="1517002" cy="1011326"/>
          </a:xfrm>
          <a:prstGeom prst="rect">
            <a:avLst/>
          </a:prstGeom>
          <a:noFill/>
          <a:ln>
            <a:noFill/>
          </a:ln>
        </p:spPr>
      </p:pic>
      <p:sp>
        <p:nvSpPr>
          <p:cNvPr id="1025" name="Google Shape;1025;p32"/>
          <p:cNvSpPr txBox="1"/>
          <p:nvPr/>
        </p:nvSpPr>
        <p:spPr>
          <a:xfrm>
            <a:off x="842925" y="2839162"/>
            <a:ext cx="2025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Montserrat Alternates"/>
                <a:ea typeface="Montserrat Alternates"/>
                <a:cs typeface="Montserrat Alternates"/>
                <a:sym typeface="Montserrat Alternates"/>
              </a:rPr>
              <a:t>Farmers Treat Field</a:t>
            </a:r>
            <a:endParaRPr sz="2000">
              <a:solidFill>
                <a:srgbClr val="38761D"/>
              </a:solidFill>
              <a:latin typeface="Montserrat Alternates"/>
              <a:ea typeface="Montserrat Alternates"/>
              <a:cs typeface="Montserrat Alternates"/>
              <a:sym typeface="Montserrat Alternates"/>
            </a:endParaRPr>
          </a:p>
        </p:txBody>
      </p:sp>
      <p:cxnSp>
        <p:nvCxnSpPr>
          <p:cNvPr id="1026" name="Google Shape;1026;p32"/>
          <p:cNvCxnSpPr/>
          <p:nvPr/>
        </p:nvCxnSpPr>
        <p:spPr>
          <a:xfrm>
            <a:off x="2614075" y="2271150"/>
            <a:ext cx="1426800" cy="1800"/>
          </a:xfrm>
          <a:prstGeom prst="straightConnector1">
            <a:avLst/>
          </a:prstGeom>
          <a:noFill/>
          <a:ln cap="flat" cmpd="sng" w="9525">
            <a:solidFill>
              <a:schemeClr val="dk2"/>
            </a:solidFill>
            <a:prstDash val="solid"/>
            <a:round/>
            <a:headEnd len="med" w="med" type="none"/>
            <a:tailEnd len="med" w="med" type="triangle"/>
          </a:ln>
        </p:spPr>
      </p:cxnSp>
      <p:pic>
        <p:nvPicPr>
          <p:cNvPr id="1027" name="Google Shape;1027;p32"/>
          <p:cNvPicPr preferRelativeResize="0"/>
          <p:nvPr/>
        </p:nvPicPr>
        <p:blipFill rotWithShape="1">
          <a:blip r:embed="rId4">
            <a:alphaModFix/>
          </a:blip>
          <a:srcRect b="19963" l="14131" r="63433" t="30302"/>
          <a:stretch/>
        </p:blipFill>
        <p:spPr>
          <a:xfrm>
            <a:off x="4288675" y="1697325"/>
            <a:ext cx="985109" cy="1228349"/>
          </a:xfrm>
          <a:prstGeom prst="rect">
            <a:avLst/>
          </a:prstGeom>
          <a:noFill/>
          <a:ln>
            <a:noFill/>
          </a:ln>
        </p:spPr>
      </p:pic>
      <p:sp>
        <p:nvSpPr>
          <p:cNvPr id="1028" name="Google Shape;1028;p32"/>
          <p:cNvSpPr txBox="1"/>
          <p:nvPr/>
        </p:nvSpPr>
        <p:spPr>
          <a:xfrm>
            <a:off x="3826950" y="2839162"/>
            <a:ext cx="1894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BF9000"/>
                </a:solidFill>
                <a:latin typeface="Montserrat Alternates"/>
                <a:ea typeface="Montserrat Alternates"/>
                <a:cs typeface="Montserrat Alternates"/>
                <a:sym typeface="Montserrat Alternates"/>
              </a:rPr>
              <a:t>Soil pH Changes</a:t>
            </a:r>
            <a:endParaRPr sz="2000">
              <a:solidFill>
                <a:srgbClr val="BF9000"/>
              </a:solidFill>
              <a:latin typeface="Montserrat Alternates"/>
              <a:ea typeface="Montserrat Alternates"/>
              <a:cs typeface="Montserrat Alternates"/>
              <a:sym typeface="Montserrat Alternates"/>
            </a:endParaRPr>
          </a:p>
        </p:txBody>
      </p:sp>
      <p:cxnSp>
        <p:nvCxnSpPr>
          <p:cNvPr id="1029" name="Google Shape;1029;p32"/>
          <p:cNvCxnSpPr/>
          <p:nvPr/>
        </p:nvCxnSpPr>
        <p:spPr>
          <a:xfrm>
            <a:off x="5426184" y="2311499"/>
            <a:ext cx="1069500" cy="5400"/>
          </a:xfrm>
          <a:prstGeom prst="straightConnector1">
            <a:avLst/>
          </a:prstGeom>
          <a:noFill/>
          <a:ln cap="flat" cmpd="sng" w="9525">
            <a:solidFill>
              <a:srgbClr val="BF9000"/>
            </a:solidFill>
            <a:prstDash val="solid"/>
            <a:round/>
            <a:headEnd len="med" w="med" type="none"/>
            <a:tailEnd len="med" w="med" type="triangle"/>
          </a:ln>
        </p:spPr>
      </p:cxnSp>
      <p:sp>
        <p:nvSpPr>
          <p:cNvPr id="1030" name="Google Shape;1030;p32"/>
          <p:cNvSpPr txBox="1"/>
          <p:nvPr/>
        </p:nvSpPr>
        <p:spPr>
          <a:xfrm>
            <a:off x="6095425" y="2839162"/>
            <a:ext cx="2768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34F5C"/>
                </a:solidFill>
                <a:latin typeface="Montserrat Alternates"/>
                <a:ea typeface="Montserrat Alternates"/>
                <a:cs typeface="Montserrat Alternates"/>
                <a:sym typeface="Montserrat Alternates"/>
              </a:rPr>
              <a:t>FarmFriend Makes Micro-Adjustments</a:t>
            </a:r>
            <a:endParaRPr sz="2000">
              <a:solidFill>
                <a:srgbClr val="134F5C"/>
              </a:solidFill>
              <a:latin typeface="Montserrat Alternates"/>
              <a:ea typeface="Montserrat Alternates"/>
              <a:cs typeface="Montserrat Alternates"/>
              <a:sym typeface="Montserrat Alternates"/>
            </a:endParaRPr>
          </a:p>
        </p:txBody>
      </p:sp>
      <p:pic>
        <p:nvPicPr>
          <p:cNvPr id="1031" name="Google Shape;1031;p32"/>
          <p:cNvPicPr preferRelativeResize="0"/>
          <p:nvPr/>
        </p:nvPicPr>
        <p:blipFill rotWithShape="1">
          <a:blip r:embed="rId5">
            <a:alphaModFix/>
          </a:blip>
          <a:srcRect b="42640" l="38186" r="54275" t="40338"/>
          <a:stretch/>
        </p:blipFill>
        <p:spPr>
          <a:xfrm>
            <a:off x="6986874" y="1805840"/>
            <a:ext cx="985200" cy="738000"/>
          </a:xfrm>
          <a:prstGeom prst="roundRect">
            <a:avLst>
              <a:gd fmla="val 18899" name="adj"/>
            </a:avLst>
          </a:prstGeom>
          <a:noFill/>
          <a:ln cap="flat" cmpd="sng" w="38100">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33"/>
          <p:cNvPicPr preferRelativeResize="0"/>
          <p:nvPr/>
        </p:nvPicPr>
        <p:blipFill>
          <a:blip r:embed="rId3">
            <a:alphaModFix/>
          </a:blip>
          <a:stretch>
            <a:fillRect/>
          </a:stretch>
        </p:blipFill>
        <p:spPr>
          <a:xfrm>
            <a:off x="1614488" y="130825"/>
            <a:ext cx="5915025" cy="4381500"/>
          </a:xfrm>
          <a:prstGeom prst="rect">
            <a:avLst/>
          </a:prstGeom>
          <a:noFill/>
          <a:ln>
            <a:noFill/>
          </a:ln>
        </p:spPr>
      </p:pic>
      <p:sp>
        <p:nvSpPr>
          <p:cNvPr id="1037" name="Google Shape;1037;p33"/>
          <p:cNvSpPr txBox="1"/>
          <p:nvPr/>
        </p:nvSpPr>
        <p:spPr>
          <a:xfrm>
            <a:off x="740100" y="4408500"/>
            <a:ext cx="3831900" cy="354000"/>
          </a:xfrm>
          <a:prstGeom prst="rect">
            <a:avLst/>
          </a:prstGeom>
          <a:noFill/>
          <a:ln>
            <a:noFill/>
          </a:ln>
        </p:spPr>
        <p:txBody>
          <a:bodyPr anchorCtr="0" anchor="t" bIns="91425" lIns="91425" spcFirstLastPara="1" rIns="91425" wrap="square" tIns="91425">
            <a:spAutoFit/>
          </a:bodyPr>
          <a:lstStyle/>
          <a:p>
            <a:pPr indent="-5930" lvl="0" marL="5930" marR="102205" rtl="0" algn="just">
              <a:lnSpc>
                <a:spcPct val="99502"/>
              </a:lnSpc>
              <a:spcBef>
                <a:spcPts val="624"/>
              </a:spcBef>
              <a:spcAft>
                <a:spcPts val="0"/>
              </a:spcAft>
              <a:buNone/>
            </a:pPr>
            <a:r>
              <a:rPr lang="en" sz="1100">
                <a:solidFill>
                  <a:srgbClr val="001473"/>
                </a:solidFill>
              </a:rPr>
              <a:t>http://cceonondaga.org/resources/soil-ph-for-field-crops</a:t>
            </a:r>
            <a:endParaRPr sz="11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34"/>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ACIDIFIER</a:t>
            </a:r>
            <a:endParaRPr/>
          </a:p>
        </p:txBody>
      </p:sp>
      <p:pic>
        <p:nvPicPr>
          <p:cNvPr id="1043" name="Google Shape;1043;p34"/>
          <p:cNvPicPr preferRelativeResize="0"/>
          <p:nvPr/>
        </p:nvPicPr>
        <p:blipFill rotWithShape="1">
          <a:blip r:embed="rId3">
            <a:alphaModFix/>
          </a:blip>
          <a:srcRect b="16653" l="12381" r="62381" t="30628"/>
          <a:stretch/>
        </p:blipFill>
        <p:spPr>
          <a:xfrm>
            <a:off x="1126825" y="1311375"/>
            <a:ext cx="1748501" cy="2054476"/>
          </a:xfrm>
          <a:prstGeom prst="rect">
            <a:avLst/>
          </a:prstGeom>
          <a:noFill/>
          <a:ln>
            <a:noFill/>
          </a:ln>
        </p:spPr>
      </p:pic>
      <p:sp>
        <p:nvSpPr>
          <p:cNvPr id="1044" name="Google Shape;1044;p34"/>
          <p:cNvSpPr txBox="1"/>
          <p:nvPr/>
        </p:nvSpPr>
        <p:spPr>
          <a:xfrm>
            <a:off x="2787875" y="1311375"/>
            <a:ext cx="4691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Montserrat Alternates"/>
                <a:ea typeface="Montserrat Alternates"/>
                <a:cs typeface="Montserrat Alternates"/>
                <a:sym typeface="Montserrat Alternates"/>
              </a:rPr>
              <a:t>Aluminum Sulfate</a:t>
            </a:r>
            <a:endParaRPr b="1" sz="2000">
              <a:solidFill>
                <a:srgbClr val="FF0000"/>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FF0000"/>
              </a:solidFill>
              <a:latin typeface="Montserrat Alternates"/>
              <a:ea typeface="Montserrat Alternates"/>
              <a:cs typeface="Montserrat Alternates"/>
              <a:sym typeface="Montserrat Alternates"/>
            </a:endParaRPr>
          </a:p>
          <a:p>
            <a:pPr indent="-355600" lvl="0" marL="457200" rtl="0" algn="l">
              <a:spcBef>
                <a:spcPts val="0"/>
              </a:spcBef>
              <a:spcAft>
                <a:spcPts val="0"/>
              </a:spcAft>
              <a:buClr>
                <a:srgbClr val="FF0000"/>
              </a:buClr>
              <a:buSzPts val="2000"/>
              <a:buFont typeface="Montserrat Alternates"/>
              <a:buChar char="-"/>
            </a:pPr>
            <a:r>
              <a:rPr lang="en" sz="2000">
                <a:solidFill>
                  <a:srgbClr val="FF0000"/>
                </a:solidFill>
                <a:latin typeface="Montserrat Alternates"/>
                <a:ea typeface="Montserrat Alternates"/>
                <a:cs typeface="Montserrat Alternates"/>
                <a:sym typeface="Montserrat Alternates"/>
              </a:rPr>
              <a:t>0.54 kg/m</a:t>
            </a:r>
            <a:r>
              <a:rPr baseline="30000" lang="en" sz="2000">
                <a:solidFill>
                  <a:srgbClr val="FF0000"/>
                </a:solidFill>
                <a:latin typeface="Montserrat Alternates"/>
                <a:ea typeface="Montserrat Alternates"/>
                <a:cs typeface="Montserrat Alternates"/>
                <a:sym typeface="Montserrat Alternates"/>
              </a:rPr>
              <a:t>2 </a:t>
            </a:r>
            <a:r>
              <a:rPr lang="en" sz="2000">
                <a:solidFill>
                  <a:srgbClr val="FF0000"/>
                </a:solidFill>
                <a:latin typeface="Montserrat Alternates"/>
                <a:ea typeface="Montserrat Alternates"/>
                <a:cs typeface="Montserrat Alternates"/>
                <a:sym typeface="Montserrat Alternates"/>
              </a:rPr>
              <a:t>per 1 pH</a:t>
            </a:r>
            <a:endParaRPr sz="2000">
              <a:solidFill>
                <a:srgbClr val="FF0000"/>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FF0000"/>
              </a:solidFill>
              <a:latin typeface="Montserrat Alternates"/>
              <a:ea typeface="Montserrat Alternates"/>
              <a:cs typeface="Montserrat Alternates"/>
              <a:sym typeface="Montserrat Alternates"/>
            </a:endParaRPr>
          </a:p>
          <a:p>
            <a:pPr indent="-355600" lvl="0" marL="457200" rtl="0" algn="l">
              <a:spcBef>
                <a:spcPts val="0"/>
              </a:spcBef>
              <a:spcAft>
                <a:spcPts val="0"/>
              </a:spcAft>
              <a:buClr>
                <a:srgbClr val="FF0000"/>
              </a:buClr>
              <a:buSzPts val="2000"/>
              <a:buFont typeface="Montserrat Alternates"/>
              <a:buChar char="-"/>
            </a:pPr>
            <a:r>
              <a:rPr lang="en" sz="2000">
                <a:solidFill>
                  <a:srgbClr val="FF0000"/>
                </a:solidFill>
                <a:latin typeface="Montserrat Alternates"/>
                <a:ea typeface="Montserrat Alternates"/>
                <a:cs typeface="Montserrat Alternates"/>
                <a:sym typeface="Montserrat Alternates"/>
              </a:rPr>
              <a:t>Lower soil by 0.1 under FarmFriend requires 35 grams</a:t>
            </a:r>
            <a:endParaRPr sz="2000">
              <a:solidFill>
                <a:srgbClr val="FF0000"/>
              </a:solidFill>
              <a:latin typeface="Montserrat Alternates"/>
              <a:ea typeface="Montserrat Alternates"/>
              <a:cs typeface="Montserrat Alternates"/>
              <a:sym typeface="Montserrat Alternates"/>
            </a:endParaRPr>
          </a:p>
        </p:txBody>
      </p:sp>
      <p:sp>
        <p:nvSpPr>
          <p:cNvPr id="1045" name="Google Shape;1045;p34"/>
          <p:cNvSpPr txBox="1"/>
          <p:nvPr/>
        </p:nvSpPr>
        <p:spPr>
          <a:xfrm>
            <a:off x="494400" y="4401550"/>
            <a:ext cx="407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Clemson University</a:t>
            </a:r>
            <a:endParaRPr sz="1000">
              <a:latin typeface="Open Sans"/>
              <a:ea typeface="Open Sans"/>
              <a:cs typeface="Open Sans"/>
              <a:sym typeface="Open Sans"/>
            </a:endParaRPr>
          </a:p>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4"/>
              </a:rPr>
              <a:t>https://hgic.clemson.edu/factsheet/changing-the-ph-of-your-soil/</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35"/>
          <p:cNvSpPr txBox="1"/>
          <p:nvPr>
            <p:ph type="title"/>
          </p:nvPr>
        </p:nvSpPr>
        <p:spPr>
          <a:xfrm>
            <a:off x="713225" y="36882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a:t>
            </a:r>
            <a:endParaRPr/>
          </a:p>
        </p:txBody>
      </p:sp>
      <p:pic>
        <p:nvPicPr>
          <p:cNvPr id="1051" name="Google Shape;1051;p35"/>
          <p:cNvPicPr preferRelativeResize="0"/>
          <p:nvPr/>
        </p:nvPicPr>
        <p:blipFill rotWithShape="1">
          <a:blip r:embed="rId3">
            <a:alphaModFix/>
          </a:blip>
          <a:srcRect b="25780" l="39094" r="39074" t="30877"/>
          <a:stretch/>
        </p:blipFill>
        <p:spPr>
          <a:xfrm>
            <a:off x="1345375" y="1457088"/>
            <a:ext cx="1996200" cy="2229325"/>
          </a:xfrm>
          <a:prstGeom prst="rect">
            <a:avLst/>
          </a:prstGeom>
          <a:noFill/>
          <a:ln>
            <a:noFill/>
          </a:ln>
        </p:spPr>
      </p:pic>
      <p:sp>
        <p:nvSpPr>
          <p:cNvPr id="1052" name="Google Shape;1052;p35"/>
          <p:cNvSpPr txBox="1"/>
          <p:nvPr/>
        </p:nvSpPr>
        <p:spPr>
          <a:xfrm>
            <a:off x="3176675" y="1342363"/>
            <a:ext cx="4691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Montserrat Alternates"/>
                <a:ea typeface="Montserrat Alternates"/>
                <a:cs typeface="Montserrat Alternates"/>
                <a:sym typeface="Montserrat Alternates"/>
              </a:rPr>
              <a:t>Lime</a:t>
            </a:r>
            <a:endParaRPr b="1" sz="2000">
              <a:solidFill>
                <a:srgbClr val="0000FF"/>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0000FF"/>
              </a:solidFill>
              <a:latin typeface="Montserrat Alternates"/>
              <a:ea typeface="Montserrat Alternates"/>
              <a:cs typeface="Montserrat Alternates"/>
              <a:sym typeface="Montserrat Alternates"/>
            </a:endParaRPr>
          </a:p>
          <a:p>
            <a:pPr indent="-355600" lvl="0" marL="457200" rtl="0" algn="l">
              <a:spcBef>
                <a:spcPts val="0"/>
              </a:spcBef>
              <a:spcAft>
                <a:spcPts val="0"/>
              </a:spcAft>
              <a:buClr>
                <a:srgbClr val="0000FF"/>
              </a:buClr>
              <a:buSzPts val="2000"/>
              <a:buFont typeface="Montserrat Alternates"/>
              <a:buChar char="-"/>
            </a:pPr>
            <a:r>
              <a:rPr lang="en" sz="2000">
                <a:solidFill>
                  <a:srgbClr val="0000FF"/>
                </a:solidFill>
                <a:latin typeface="Montserrat Alternates"/>
                <a:ea typeface="Montserrat Alternates"/>
                <a:cs typeface="Montserrat Alternates"/>
                <a:sym typeface="Montserrat Alternates"/>
              </a:rPr>
              <a:t>1 kg/m</a:t>
            </a:r>
            <a:r>
              <a:rPr baseline="30000" lang="en" sz="2000">
                <a:solidFill>
                  <a:srgbClr val="0000FF"/>
                </a:solidFill>
                <a:latin typeface="Montserrat Alternates"/>
                <a:ea typeface="Montserrat Alternates"/>
                <a:cs typeface="Montserrat Alternates"/>
                <a:sym typeface="Montserrat Alternates"/>
              </a:rPr>
              <a:t>2 </a:t>
            </a:r>
            <a:r>
              <a:rPr lang="en" sz="2000">
                <a:solidFill>
                  <a:srgbClr val="0000FF"/>
                </a:solidFill>
                <a:latin typeface="Montserrat Alternates"/>
                <a:ea typeface="Montserrat Alternates"/>
                <a:cs typeface="Montserrat Alternates"/>
                <a:sym typeface="Montserrat Alternates"/>
              </a:rPr>
              <a:t>per 1 pH for Clay</a:t>
            </a:r>
            <a:endParaRPr sz="2000">
              <a:solidFill>
                <a:srgbClr val="0000FF"/>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0000FF"/>
              </a:solidFill>
              <a:latin typeface="Montserrat Alternates"/>
              <a:ea typeface="Montserrat Alternates"/>
              <a:cs typeface="Montserrat Alternates"/>
              <a:sym typeface="Montserrat Alternates"/>
            </a:endParaRPr>
          </a:p>
          <a:p>
            <a:pPr indent="-355600" lvl="0" marL="457200" rtl="0" algn="l">
              <a:spcBef>
                <a:spcPts val="0"/>
              </a:spcBef>
              <a:spcAft>
                <a:spcPts val="0"/>
              </a:spcAft>
              <a:buClr>
                <a:srgbClr val="0000FF"/>
              </a:buClr>
              <a:buSzPts val="2000"/>
              <a:buFont typeface="Montserrat Alternates"/>
              <a:buChar char="-"/>
            </a:pPr>
            <a:r>
              <a:rPr lang="en" sz="2000">
                <a:solidFill>
                  <a:srgbClr val="0000FF"/>
                </a:solidFill>
                <a:latin typeface="Montserrat Alternates"/>
                <a:ea typeface="Montserrat Alternates"/>
                <a:cs typeface="Montserrat Alternates"/>
                <a:sym typeface="Montserrat Alternates"/>
              </a:rPr>
              <a:t>0.8 kg/m</a:t>
            </a:r>
            <a:r>
              <a:rPr baseline="30000" lang="en" sz="2000">
                <a:solidFill>
                  <a:srgbClr val="0000FF"/>
                </a:solidFill>
                <a:latin typeface="Montserrat Alternates"/>
                <a:ea typeface="Montserrat Alternates"/>
                <a:cs typeface="Montserrat Alternates"/>
                <a:sym typeface="Montserrat Alternates"/>
              </a:rPr>
              <a:t>2 </a:t>
            </a:r>
            <a:r>
              <a:rPr lang="en" sz="2000">
                <a:solidFill>
                  <a:srgbClr val="0000FF"/>
                </a:solidFill>
                <a:latin typeface="Montserrat Alternates"/>
                <a:ea typeface="Montserrat Alternates"/>
                <a:cs typeface="Montserrat Alternates"/>
                <a:sym typeface="Montserrat Alternates"/>
              </a:rPr>
              <a:t>per 1 pH for Loam</a:t>
            </a:r>
            <a:endParaRPr sz="2000">
              <a:solidFill>
                <a:srgbClr val="0000FF"/>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0000FF"/>
              </a:solidFill>
              <a:latin typeface="Montserrat Alternates"/>
              <a:ea typeface="Montserrat Alternates"/>
              <a:cs typeface="Montserrat Alternates"/>
              <a:sym typeface="Montserrat Alternates"/>
            </a:endParaRPr>
          </a:p>
          <a:p>
            <a:pPr indent="-355600" lvl="0" marL="457200" rtl="0" algn="l">
              <a:spcBef>
                <a:spcPts val="0"/>
              </a:spcBef>
              <a:spcAft>
                <a:spcPts val="0"/>
              </a:spcAft>
              <a:buClr>
                <a:srgbClr val="0000FF"/>
              </a:buClr>
              <a:buSzPts val="2000"/>
              <a:buFont typeface="Montserrat Alternates"/>
              <a:buChar char="-"/>
            </a:pPr>
            <a:r>
              <a:rPr lang="en" sz="2000">
                <a:solidFill>
                  <a:srgbClr val="0000FF"/>
                </a:solidFill>
                <a:latin typeface="Montserrat Alternates"/>
                <a:ea typeface="Montserrat Alternates"/>
                <a:cs typeface="Montserrat Alternates"/>
                <a:sym typeface="Montserrat Alternates"/>
              </a:rPr>
              <a:t>0.7 kg/m</a:t>
            </a:r>
            <a:r>
              <a:rPr baseline="30000" lang="en" sz="2000">
                <a:solidFill>
                  <a:srgbClr val="0000FF"/>
                </a:solidFill>
                <a:latin typeface="Montserrat Alternates"/>
                <a:ea typeface="Montserrat Alternates"/>
                <a:cs typeface="Montserrat Alternates"/>
                <a:sym typeface="Montserrat Alternates"/>
              </a:rPr>
              <a:t>2 </a:t>
            </a:r>
            <a:r>
              <a:rPr lang="en" sz="2000">
                <a:solidFill>
                  <a:srgbClr val="0000FF"/>
                </a:solidFill>
                <a:latin typeface="Montserrat Alternates"/>
                <a:ea typeface="Montserrat Alternates"/>
                <a:cs typeface="Montserrat Alternates"/>
                <a:sym typeface="Montserrat Alternates"/>
              </a:rPr>
              <a:t>per 1 pH for Sand</a:t>
            </a:r>
            <a:endParaRPr sz="2000">
              <a:solidFill>
                <a:srgbClr val="0000FF"/>
              </a:solidFill>
              <a:latin typeface="Montserrat Alternates"/>
              <a:ea typeface="Montserrat Alternates"/>
              <a:cs typeface="Montserrat Alternates"/>
              <a:sym typeface="Montserrat Alternates"/>
            </a:endParaRPr>
          </a:p>
          <a:p>
            <a:pPr indent="0" lvl="0" marL="0" rtl="0" algn="l">
              <a:spcBef>
                <a:spcPts val="0"/>
              </a:spcBef>
              <a:spcAft>
                <a:spcPts val="0"/>
              </a:spcAft>
              <a:buNone/>
            </a:pPr>
            <a:r>
              <a:t/>
            </a:r>
            <a:endParaRPr sz="2000">
              <a:solidFill>
                <a:srgbClr val="0000FF"/>
              </a:solidFill>
              <a:latin typeface="Montserrat Alternates"/>
              <a:ea typeface="Montserrat Alternates"/>
              <a:cs typeface="Montserrat Alternates"/>
              <a:sym typeface="Montserrat Alternates"/>
            </a:endParaRPr>
          </a:p>
        </p:txBody>
      </p:sp>
      <p:sp>
        <p:nvSpPr>
          <p:cNvPr id="1053" name="Google Shape;1053;p35"/>
          <p:cNvSpPr txBox="1"/>
          <p:nvPr/>
        </p:nvSpPr>
        <p:spPr>
          <a:xfrm>
            <a:off x="451225" y="4390725"/>
            <a:ext cx="3784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Royal Horticultural </a:t>
            </a:r>
            <a:r>
              <a:rPr lang="en" sz="1000">
                <a:latin typeface="Open Sans"/>
                <a:ea typeface="Open Sans"/>
                <a:cs typeface="Open Sans"/>
                <a:sym typeface="Open Sans"/>
              </a:rPr>
              <a:t>Society</a:t>
            </a:r>
            <a:r>
              <a:rPr lang="en" sz="1000">
                <a:latin typeface="Open Sans"/>
                <a:ea typeface="Open Sans"/>
                <a:cs typeface="Open Sans"/>
                <a:sym typeface="Open Sans"/>
              </a:rPr>
              <a:t>, </a:t>
            </a:r>
            <a:endParaRPr sz="1000">
              <a:latin typeface="Open Sans"/>
              <a:ea typeface="Open Sans"/>
              <a:cs typeface="Open Sans"/>
              <a:sym typeface="Open Sans"/>
            </a:endParaRPr>
          </a:p>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4"/>
              </a:rPr>
              <a:t>https://www.rhs.org.uk/soil-composts-mulches/lime-liming</a:t>
            </a:r>
            <a:endParaRPr sz="1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culture Engineering Thesis by Slidesgo">
  <a:themeElements>
    <a:clrScheme name="Simple Light">
      <a:dk1>
        <a:srgbClr val="6B5E51"/>
      </a:dk1>
      <a:lt1>
        <a:srgbClr val="FFFDF8"/>
      </a:lt1>
      <a:dk2>
        <a:srgbClr val="648C6E"/>
      </a:dk2>
      <a:lt2>
        <a:srgbClr val="BF7B36"/>
      </a:lt2>
      <a:accent1>
        <a:srgbClr val="C49734"/>
      </a:accent1>
      <a:accent2>
        <a:srgbClr val="F0C079"/>
      </a:accent2>
      <a:accent3>
        <a:srgbClr val="9CE2BA"/>
      </a:accent3>
      <a:accent4>
        <a:srgbClr val="C6DA78"/>
      </a:accent4>
      <a:accent5>
        <a:srgbClr val="FFFFFF"/>
      </a:accent5>
      <a:accent6>
        <a:srgbClr val="FFFFFF"/>
      </a:accent6>
      <a:hlink>
        <a:srgbClr val="6B5E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